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tags/tag5.xml" ContentType="application/vnd.openxmlformats-officedocument.presentationml.tags+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ags/tag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8.xml" ContentType="application/vnd.openxmlformats-officedocument.presentationml.tags+xml"/>
  <Override PartName="/ppt/notesSlides/notesSlide19.xml" ContentType="application/vnd.openxmlformats-officedocument.presentationml.notesSlide+xml"/>
  <Override PartName="/ppt/tags/tag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68" r:id="rId3"/>
    <p:sldId id="269" r:id="rId4"/>
    <p:sldId id="270" r:id="rId5"/>
    <p:sldId id="267" r:id="rId6"/>
    <p:sldId id="271" r:id="rId7"/>
    <p:sldId id="272" r:id="rId8"/>
    <p:sldId id="273" r:id="rId9"/>
    <p:sldId id="275" r:id="rId10"/>
    <p:sldId id="276" r:id="rId11"/>
    <p:sldId id="277" r:id="rId12"/>
    <p:sldId id="274" r:id="rId13"/>
    <p:sldId id="264" r:id="rId14"/>
    <p:sldId id="257" r:id="rId15"/>
    <p:sldId id="258" r:id="rId16"/>
    <p:sldId id="259" r:id="rId17"/>
    <p:sldId id="260" r:id="rId18"/>
    <p:sldId id="261" r:id="rId19"/>
    <p:sldId id="265" r:id="rId20"/>
    <p:sldId id="266" r:id="rId21"/>
    <p:sldId id="262" r:id="rId22"/>
    <p:sldId id="263" r:id="rId23"/>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0EBE8"/>
    <a:srgbClr val="716F70"/>
    <a:srgbClr val="BBBABA"/>
    <a:srgbClr val="D8D7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5804" autoAdjust="0"/>
  </p:normalViewPr>
  <p:slideViewPr>
    <p:cSldViewPr snapToGrid="0">
      <p:cViewPr>
        <p:scale>
          <a:sx n="75" d="100"/>
          <a:sy n="75" d="100"/>
        </p:scale>
        <p:origin x="974" y="-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C08241-3251-4009-A8E1-83F1A166CD0C}" type="datetimeFigureOut">
              <a:rPr lang="en-GB" smtClean="0"/>
              <a:t>07/11/2023</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58930-6181-4BA7-9EC8-1BF732F4FED5}" type="slidenum">
              <a:rPr lang="en-GB" smtClean="0"/>
              <a:t>‹nr.›</a:t>
            </a:fld>
            <a:endParaRPr lang="en-GB"/>
          </a:p>
        </p:txBody>
      </p:sp>
    </p:spTree>
    <p:extLst>
      <p:ext uri="{BB962C8B-B14F-4D97-AF65-F5344CB8AC3E}">
        <p14:creationId xmlns:p14="http://schemas.microsoft.com/office/powerpoint/2010/main" val="3048212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Hello, this is Find Your Shelter,</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1</a:t>
            </a:fld>
            <a:endParaRPr lang="en-GB"/>
          </a:p>
        </p:txBody>
      </p:sp>
    </p:spTree>
    <p:extLst>
      <p:ext uri="{BB962C8B-B14F-4D97-AF65-F5344CB8AC3E}">
        <p14:creationId xmlns:p14="http://schemas.microsoft.com/office/powerpoint/2010/main" val="834211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For the foundation suggestion, we analyse the </a:t>
            </a:r>
            <a:r>
              <a:rPr lang="en-GB" dirty="0" err="1"/>
              <a:t>soiltype</a:t>
            </a:r>
            <a:r>
              <a:rPr lang="en-GB" dirty="0"/>
              <a:t> based on consistency, and select based on the ease of digging, screwing or pegging. We filter for the </a:t>
            </a:r>
            <a:r>
              <a:rPr lang="en-GB" dirty="0" err="1"/>
              <a:t>windload</a:t>
            </a:r>
            <a:r>
              <a:rPr lang="en-GB" dirty="0"/>
              <a:t> uplift, and for flexible foundations we calculate the size. After checking the soil load bearing, we propose a foundation. </a:t>
            </a:r>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10</a:t>
            </a:fld>
            <a:endParaRPr lang="en-GB"/>
          </a:p>
        </p:txBody>
      </p:sp>
    </p:spTree>
    <p:extLst>
      <p:ext uri="{BB962C8B-B14F-4D97-AF65-F5344CB8AC3E}">
        <p14:creationId xmlns:p14="http://schemas.microsoft.com/office/powerpoint/2010/main" val="1238994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This all leads to the user retrieving good shelter options for their suggested location. </a:t>
            </a:r>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11</a:t>
            </a:fld>
            <a:endParaRPr lang="en-GB"/>
          </a:p>
        </p:txBody>
      </p:sp>
    </p:spTree>
    <p:extLst>
      <p:ext uri="{BB962C8B-B14F-4D97-AF65-F5344CB8AC3E}">
        <p14:creationId xmlns:p14="http://schemas.microsoft.com/office/powerpoint/2010/main" val="2314576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website would look like this and is both useful for the manufacturer and the user. If you are a manufacturer or a shelter designer, you can add your shelter information to the website, so that people can find it if it suits their needs. </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12</a:t>
            </a:fld>
            <a:endParaRPr lang="en-GB"/>
          </a:p>
        </p:txBody>
      </p:sp>
    </p:spTree>
    <p:extLst>
      <p:ext uri="{BB962C8B-B14F-4D97-AF65-F5344CB8AC3E}">
        <p14:creationId xmlns:p14="http://schemas.microsoft.com/office/powerpoint/2010/main" val="58076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We now focus on the user. You pick the disaster that you are impacted by,</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13</a:t>
            </a:fld>
            <a:endParaRPr lang="en-GB"/>
          </a:p>
        </p:txBody>
      </p:sp>
    </p:spTree>
    <p:extLst>
      <p:ext uri="{BB962C8B-B14F-4D97-AF65-F5344CB8AC3E}">
        <p14:creationId xmlns:p14="http://schemas.microsoft.com/office/powerpoint/2010/main" val="2551529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and select your area of interest. </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14</a:t>
            </a:fld>
            <a:endParaRPr lang="en-GB"/>
          </a:p>
        </p:txBody>
      </p:sp>
    </p:spTree>
    <p:extLst>
      <p:ext uri="{BB962C8B-B14F-4D97-AF65-F5344CB8AC3E}">
        <p14:creationId xmlns:p14="http://schemas.microsoft.com/office/powerpoint/2010/main" val="11639835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For this area, different shelter locations are suggested. By choosing a shelter area, the analysis is being executed. </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15</a:t>
            </a:fld>
            <a:endParaRPr lang="en-GB"/>
          </a:p>
        </p:txBody>
      </p:sp>
    </p:spTree>
    <p:extLst>
      <p:ext uri="{BB962C8B-B14F-4D97-AF65-F5344CB8AC3E}">
        <p14:creationId xmlns:p14="http://schemas.microsoft.com/office/powerpoint/2010/main" val="41813715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The tool selects the shelters that are possible to place in this area based on the SPHERE handbook and visualizes the different performances that each shelter does well on in a graph. CLICK you can scroll through all options and click on the shelter that suits your preferences. </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16</a:t>
            </a:fld>
            <a:endParaRPr lang="en-GB"/>
          </a:p>
        </p:txBody>
      </p:sp>
    </p:spTree>
    <p:extLst>
      <p:ext uri="{BB962C8B-B14F-4D97-AF65-F5344CB8AC3E}">
        <p14:creationId xmlns:p14="http://schemas.microsoft.com/office/powerpoint/2010/main" val="18357806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For this shelter, relevant information is shown, and a foundation type is suggested based on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selfload</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windload</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and </a:t>
            </a:r>
            <a:r>
              <a:rPr lang="en-GB" sz="1800" kern="100" dirty="0" err="1">
                <a:effectLst/>
                <a:latin typeface="Calibri" panose="020F0502020204030204" pitchFamily="34" charset="0"/>
                <a:ea typeface="Calibri" panose="020F0502020204030204" pitchFamily="34" charset="0"/>
                <a:cs typeface="Times New Roman" panose="02020603050405020304" pitchFamily="18" charset="0"/>
              </a:rPr>
              <a:t>soiltype</a:t>
            </a: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 of the location. A link is provided with further information of the specific shelter. </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17</a:t>
            </a:fld>
            <a:endParaRPr lang="en-GB"/>
          </a:p>
        </p:txBody>
      </p:sp>
    </p:spTree>
    <p:extLst>
      <p:ext uri="{BB962C8B-B14F-4D97-AF65-F5344CB8AC3E}">
        <p14:creationId xmlns:p14="http://schemas.microsoft.com/office/powerpoint/2010/main" val="4744547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(automated)</a:t>
            </a:r>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18</a:t>
            </a:fld>
            <a:endParaRPr lang="en-GB"/>
          </a:p>
        </p:txBody>
      </p:sp>
    </p:spTree>
    <p:extLst>
      <p:ext uri="{BB962C8B-B14F-4D97-AF65-F5344CB8AC3E}">
        <p14:creationId xmlns:p14="http://schemas.microsoft.com/office/powerpoint/2010/main" val="729481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At the conclusion of the selection process, the user has the option to choose a shelter based on their preferred location. CLICK Subsequently, they may opt to initiate contact with the manufacturer to inquire further about the shelter, (CLICK) including details regarding its specifications and the estimated time required for transportation to their country.</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19</a:t>
            </a:fld>
            <a:endParaRPr lang="en-GB"/>
          </a:p>
        </p:txBody>
      </p:sp>
    </p:spTree>
    <p:extLst>
      <p:ext uri="{BB962C8B-B14F-4D97-AF65-F5344CB8AC3E}">
        <p14:creationId xmlns:p14="http://schemas.microsoft.com/office/powerpoint/2010/main" val="4860506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an information-driven framework to increase efficiency in site-specific shelter decision making process.</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2</a:t>
            </a:fld>
            <a:endParaRPr lang="en-GB"/>
          </a:p>
        </p:txBody>
      </p:sp>
    </p:spTree>
    <p:extLst>
      <p:ext uri="{BB962C8B-B14F-4D97-AF65-F5344CB8AC3E}">
        <p14:creationId xmlns:p14="http://schemas.microsoft.com/office/powerpoint/2010/main" val="3361822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Alternatively, they can make a direct purchase.</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20</a:t>
            </a:fld>
            <a:endParaRPr lang="en-GB"/>
          </a:p>
        </p:txBody>
      </p:sp>
    </p:spTree>
    <p:extLst>
      <p:ext uri="{BB962C8B-B14F-4D97-AF65-F5344CB8AC3E}">
        <p14:creationId xmlns:p14="http://schemas.microsoft.com/office/powerpoint/2010/main" val="40304846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With these suggestions, this tool can help shorten the time of shelter decision making, by removing the need of (re)designing a shelter and providing available shelter knowledge in a streamlined environment. </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21</a:t>
            </a:fld>
            <a:endParaRPr lang="en-GB"/>
          </a:p>
        </p:txBody>
      </p:sp>
    </p:spTree>
    <p:extLst>
      <p:ext uri="{BB962C8B-B14F-4D97-AF65-F5344CB8AC3E}">
        <p14:creationId xmlns:p14="http://schemas.microsoft.com/office/powerpoint/2010/main" val="3399674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Thank you for your attention. </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22</a:t>
            </a:fld>
            <a:endParaRPr lang="en-GB"/>
          </a:p>
        </p:txBody>
      </p:sp>
    </p:spTree>
    <p:extLst>
      <p:ext uri="{BB962C8B-B14F-4D97-AF65-F5344CB8AC3E}">
        <p14:creationId xmlns:p14="http://schemas.microsoft.com/office/powerpoint/2010/main" val="1422955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For this app we use the context of the situation of the earthquake in Turkey and Syria, where four hundred twenty thousand people lost their homes, and there was a big struggle to find shelter. Shelter design takes time, and in situations like this every form of delay results in longer suffering for the refugees.</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3</a:t>
            </a:fld>
            <a:endParaRPr lang="en-GB"/>
          </a:p>
        </p:txBody>
      </p:sp>
    </p:spTree>
    <p:extLst>
      <p:ext uri="{BB962C8B-B14F-4D97-AF65-F5344CB8AC3E}">
        <p14:creationId xmlns:p14="http://schemas.microsoft.com/office/powerpoint/2010/main" val="749167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With Find your Shelter, we can help shorten the time it takes between the earthquake and the supply of adequate shelters for those in need. </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4</a:t>
            </a:fld>
            <a:endParaRPr lang="en-GB"/>
          </a:p>
        </p:txBody>
      </p:sp>
    </p:spTree>
    <p:extLst>
      <p:ext uri="{BB962C8B-B14F-4D97-AF65-F5344CB8AC3E}">
        <p14:creationId xmlns:p14="http://schemas.microsoft.com/office/powerpoint/2010/main" val="1769492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(wait a few seconds)</a:t>
            </a:r>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5</a:t>
            </a:fld>
            <a:endParaRPr lang="en-GB"/>
          </a:p>
        </p:txBody>
      </p:sp>
    </p:spTree>
    <p:extLst>
      <p:ext uri="{BB962C8B-B14F-4D97-AF65-F5344CB8AC3E}">
        <p14:creationId xmlns:p14="http://schemas.microsoft.com/office/powerpoint/2010/main" val="1620372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How can a decision support tool help shorten the time between an earthquake and the supply of adequate (semi-permanent) shelters?</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6</a:t>
            </a:fld>
            <a:endParaRPr lang="en-GB"/>
          </a:p>
        </p:txBody>
      </p:sp>
    </p:spTree>
    <p:extLst>
      <p:ext uri="{BB962C8B-B14F-4D97-AF65-F5344CB8AC3E}">
        <p14:creationId xmlns:p14="http://schemas.microsoft.com/office/powerpoint/2010/main" val="1428841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00" dirty="0">
                <a:effectLst/>
                <a:latin typeface="Calibri" panose="020F0502020204030204" pitchFamily="34" charset="0"/>
                <a:ea typeface="Calibri" panose="020F0502020204030204" pitchFamily="34" charset="0"/>
                <a:cs typeface="Times New Roman" panose="02020603050405020304" pitchFamily="18" charset="0"/>
              </a:rPr>
              <a:t>We aim to do this by making existing shelter knowledge and design more easily available, and by using location-specific information to do suggestions of appropriate shelter options. </a:t>
            </a:r>
            <a:endParaRPr lang="nl-NL"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7</a:t>
            </a:fld>
            <a:endParaRPr lang="en-GB"/>
          </a:p>
        </p:txBody>
      </p:sp>
    </p:spTree>
    <p:extLst>
      <p:ext uri="{BB962C8B-B14F-4D97-AF65-F5344CB8AC3E}">
        <p14:creationId xmlns:p14="http://schemas.microsoft.com/office/powerpoint/2010/main" val="3011510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computational process consists out of 3 main steps: The generation of the datasets, the analysis of the shelter types and the structural analysis of the foundation. </a:t>
            </a:r>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8</a:t>
            </a:fld>
            <a:endParaRPr lang="en-GB"/>
          </a:p>
        </p:txBody>
      </p:sp>
    </p:spTree>
    <p:extLst>
      <p:ext uri="{BB962C8B-B14F-4D97-AF65-F5344CB8AC3E}">
        <p14:creationId xmlns:p14="http://schemas.microsoft.com/office/powerpoint/2010/main" val="4189351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GB" dirty="0"/>
              <a:t>The shelter dataset is a database consisting out of existing shelter designs. By collecting the designs that have been put into use, existing knowledge can be a contribution to the shelter decision. The same applies for the foundation dataset. </a:t>
            </a:r>
          </a:p>
          <a:p>
            <a:endParaRPr lang="en-GB" dirty="0"/>
          </a:p>
          <a:p>
            <a:r>
              <a:rPr lang="en-GB" dirty="0"/>
              <a:t>The location dataset is generated based on a variety of data sources that impact the quality of the location. For this tool, we chose to use the area types, the road network, the population data, climate data and elevation data. </a:t>
            </a:r>
          </a:p>
        </p:txBody>
      </p:sp>
      <p:sp>
        <p:nvSpPr>
          <p:cNvPr id="4" name="Tijdelijke aanduiding voor dianummer 3"/>
          <p:cNvSpPr>
            <a:spLocks noGrp="1"/>
          </p:cNvSpPr>
          <p:nvPr>
            <p:ph type="sldNum" sz="quarter" idx="5"/>
          </p:nvPr>
        </p:nvSpPr>
        <p:spPr/>
        <p:txBody>
          <a:bodyPr/>
          <a:lstStyle/>
          <a:p>
            <a:fld id="{93858930-6181-4BA7-9EC8-1BF732F4FED5}" type="slidenum">
              <a:rPr lang="en-GB" smtClean="0"/>
              <a:t>9</a:t>
            </a:fld>
            <a:endParaRPr lang="en-GB"/>
          </a:p>
        </p:txBody>
      </p:sp>
    </p:spTree>
    <p:extLst>
      <p:ext uri="{BB962C8B-B14F-4D97-AF65-F5344CB8AC3E}">
        <p14:creationId xmlns:p14="http://schemas.microsoft.com/office/powerpoint/2010/main" val="835630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91B0FE-A534-A7D3-3392-CD44E695ACFB}"/>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endParaRPr lang="en-GB"/>
          </a:p>
        </p:txBody>
      </p:sp>
      <p:sp>
        <p:nvSpPr>
          <p:cNvPr id="3" name="Ondertitel 2">
            <a:extLst>
              <a:ext uri="{FF2B5EF4-FFF2-40B4-BE49-F238E27FC236}">
                <a16:creationId xmlns:a16="http://schemas.microsoft.com/office/drawing/2014/main" id="{0DA52A71-4F9B-18BD-80D5-B44133BC3A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endParaRPr lang="en-GB"/>
          </a:p>
        </p:txBody>
      </p:sp>
      <p:sp>
        <p:nvSpPr>
          <p:cNvPr id="4" name="Tijdelijke aanduiding voor datum 3">
            <a:extLst>
              <a:ext uri="{FF2B5EF4-FFF2-40B4-BE49-F238E27FC236}">
                <a16:creationId xmlns:a16="http://schemas.microsoft.com/office/drawing/2014/main" id="{26BB6ABF-6A6D-37A3-66C1-EF84EA4E24F7}"/>
              </a:ext>
            </a:extLst>
          </p:cNvPr>
          <p:cNvSpPr>
            <a:spLocks noGrp="1"/>
          </p:cNvSpPr>
          <p:nvPr>
            <p:ph type="dt" sz="half" idx="10"/>
          </p:nvPr>
        </p:nvSpPr>
        <p:spPr/>
        <p:txBody>
          <a:bodyPr/>
          <a:lstStyle/>
          <a:p>
            <a:fld id="{16DA86AF-DD9D-4B6C-A8D7-7374AA98D5DE}" type="datetimeFigureOut">
              <a:rPr lang="en-GB" smtClean="0"/>
              <a:t>07/11/2023</a:t>
            </a:fld>
            <a:endParaRPr lang="en-GB"/>
          </a:p>
        </p:txBody>
      </p:sp>
      <p:sp>
        <p:nvSpPr>
          <p:cNvPr id="5" name="Tijdelijke aanduiding voor voettekst 4">
            <a:extLst>
              <a:ext uri="{FF2B5EF4-FFF2-40B4-BE49-F238E27FC236}">
                <a16:creationId xmlns:a16="http://schemas.microsoft.com/office/drawing/2014/main" id="{F19EB946-1899-4680-FDF6-BFA084A8F6B2}"/>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039AFDCB-D973-EFD5-4A3E-FA6F07587CD2}"/>
              </a:ext>
            </a:extLst>
          </p:cNvPr>
          <p:cNvSpPr>
            <a:spLocks noGrp="1"/>
          </p:cNvSpPr>
          <p:nvPr>
            <p:ph type="sldNum" sz="quarter" idx="12"/>
          </p:nvPr>
        </p:nvSpPr>
        <p:spPr/>
        <p:txBody>
          <a:bodyPr/>
          <a:lstStyle/>
          <a:p>
            <a:fld id="{A7C97332-5277-4AA2-A94F-A92F61D55E07}" type="slidenum">
              <a:rPr lang="en-GB" smtClean="0"/>
              <a:t>‹nr.›</a:t>
            </a:fld>
            <a:endParaRPr lang="en-GB"/>
          </a:p>
        </p:txBody>
      </p:sp>
    </p:spTree>
    <p:extLst>
      <p:ext uri="{BB962C8B-B14F-4D97-AF65-F5344CB8AC3E}">
        <p14:creationId xmlns:p14="http://schemas.microsoft.com/office/powerpoint/2010/main" val="1973725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3AF6E0-7524-13DC-23E4-D3B173A9B22F}"/>
              </a:ext>
            </a:extLst>
          </p:cNvPr>
          <p:cNvSpPr>
            <a:spLocks noGrp="1"/>
          </p:cNvSpPr>
          <p:nvPr>
            <p:ph type="title"/>
          </p:nvPr>
        </p:nvSpPr>
        <p:spPr/>
        <p:txBody>
          <a:bodyPr/>
          <a:lstStyle/>
          <a:p>
            <a:r>
              <a:rPr lang="nl-NL"/>
              <a:t>Klik om stijl te bewerken</a:t>
            </a:r>
            <a:endParaRPr lang="en-GB"/>
          </a:p>
        </p:txBody>
      </p:sp>
      <p:sp>
        <p:nvSpPr>
          <p:cNvPr id="3" name="Tijdelijke aanduiding voor verticale tekst 2">
            <a:extLst>
              <a:ext uri="{FF2B5EF4-FFF2-40B4-BE49-F238E27FC236}">
                <a16:creationId xmlns:a16="http://schemas.microsoft.com/office/drawing/2014/main" id="{4C659B91-7211-7FD2-E6B6-BAFCDC339899}"/>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8EB963B6-43F4-1145-F1CC-292A19C3D8EF}"/>
              </a:ext>
            </a:extLst>
          </p:cNvPr>
          <p:cNvSpPr>
            <a:spLocks noGrp="1"/>
          </p:cNvSpPr>
          <p:nvPr>
            <p:ph type="dt" sz="half" idx="10"/>
          </p:nvPr>
        </p:nvSpPr>
        <p:spPr/>
        <p:txBody>
          <a:bodyPr/>
          <a:lstStyle/>
          <a:p>
            <a:fld id="{16DA86AF-DD9D-4B6C-A8D7-7374AA98D5DE}" type="datetimeFigureOut">
              <a:rPr lang="en-GB" smtClean="0"/>
              <a:t>07/11/2023</a:t>
            </a:fld>
            <a:endParaRPr lang="en-GB"/>
          </a:p>
        </p:txBody>
      </p:sp>
      <p:sp>
        <p:nvSpPr>
          <p:cNvPr id="5" name="Tijdelijke aanduiding voor voettekst 4">
            <a:extLst>
              <a:ext uri="{FF2B5EF4-FFF2-40B4-BE49-F238E27FC236}">
                <a16:creationId xmlns:a16="http://schemas.microsoft.com/office/drawing/2014/main" id="{48B779DC-F616-7265-8872-662A2062EFFD}"/>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983B7644-3C93-6B74-D45D-11F6EF3FD68D}"/>
              </a:ext>
            </a:extLst>
          </p:cNvPr>
          <p:cNvSpPr>
            <a:spLocks noGrp="1"/>
          </p:cNvSpPr>
          <p:nvPr>
            <p:ph type="sldNum" sz="quarter" idx="12"/>
          </p:nvPr>
        </p:nvSpPr>
        <p:spPr/>
        <p:txBody>
          <a:bodyPr/>
          <a:lstStyle/>
          <a:p>
            <a:fld id="{A7C97332-5277-4AA2-A94F-A92F61D55E07}" type="slidenum">
              <a:rPr lang="en-GB" smtClean="0"/>
              <a:t>‹nr.›</a:t>
            </a:fld>
            <a:endParaRPr lang="en-GB"/>
          </a:p>
        </p:txBody>
      </p:sp>
    </p:spTree>
    <p:extLst>
      <p:ext uri="{BB962C8B-B14F-4D97-AF65-F5344CB8AC3E}">
        <p14:creationId xmlns:p14="http://schemas.microsoft.com/office/powerpoint/2010/main" val="2148894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3A5921BE-3D7C-3D45-0D9D-9783312A3A2E}"/>
              </a:ext>
            </a:extLst>
          </p:cNvPr>
          <p:cNvSpPr>
            <a:spLocks noGrp="1"/>
          </p:cNvSpPr>
          <p:nvPr>
            <p:ph type="title" orient="vert"/>
          </p:nvPr>
        </p:nvSpPr>
        <p:spPr>
          <a:xfrm>
            <a:off x="8724900" y="365125"/>
            <a:ext cx="2628900" cy="5811838"/>
          </a:xfrm>
        </p:spPr>
        <p:txBody>
          <a:bodyPr vert="eaVert"/>
          <a:lstStyle/>
          <a:p>
            <a:r>
              <a:rPr lang="nl-NL"/>
              <a:t>Klik om stijl te bewerken</a:t>
            </a:r>
            <a:endParaRPr lang="en-GB"/>
          </a:p>
        </p:txBody>
      </p:sp>
      <p:sp>
        <p:nvSpPr>
          <p:cNvPr id="3" name="Tijdelijke aanduiding voor verticale tekst 2">
            <a:extLst>
              <a:ext uri="{FF2B5EF4-FFF2-40B4-BE49-F238E27FC236}">
                <a16:creationId xmlns:a16="http://schemas.microsoft.com/office/drawing/2014/main" id="{C593E0E8-0BAD-7C3D-2B29-B055743F6EFF}"/>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973CD04B-810C-D6A2-5627-F89E8002865A}"/>
              </a:ext>
            </a:extLst>
          </p:cNvPr>
          <p:cNvSpPr>
            <a:spLocks noGrp="1"/>
          </p:cNvSpPr>
          <p:nvPr>
            <p:ph type="dt" sz="half" idx="10"/>
          </p:nvPr>
        </p:nvSpPr>
        <p:spPr/>
        <p:txBody>
          <a:bodyPr/>
          <a:lstStyle/>
          <a:p>
            <a:fld id="{16DA86AF-DD9D-4B6C-A8D7-7374AA98D5DE}" type="datetimeFigureOut">
              <a:rPr lang="en-GB" smtClean="0"/>
              <a:t>07/11/2023</a:t>
            </a:fld>
            <a:endParaRPr lang="en-GB"/>
          </a:p>
        </p:txBody>
      </p:sp>
      <p:sp>
        <p:nvSpPr>
          <p:cNvPr id="5" name="Tijdelijke aanduiding voor voettekst 4">
            <a:extLst>
              <a:ext uri="{FF2B5EF4-FFF2-40B4-BE49-F238E27FC236}">
                <a16:creationId xmlns:a16="http://schemas.microsoft.com/office/drawing/2014/main" id="{2B2D0A27-64C6-FE36-831A-8F94A8277BCB}"/>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8E29B65E-6435-7CE4-9C47-0C806CFF060C}"/>
              </a:ext>
            </a:extLst>
          </p:cNvPr>
          <p:cNvSpPr>
            <a:spLocks noGrp="1"/>
          </p:cNvSpPr>
          <p:nvPr>
            <p:ph type="sldNum" sz="quarter" idx="12"/>
          </p:nvPr>
        </p:nvSpPr>
        <p:spPr/>
        <p:txBody>
          <a:bodyPr/>
          <a:lstStyle/>
          <a:p>
            <a:fld id="{A7C97332-5277-4AA2-A94F-A92F61D55E07}" type="slidenum">
              <a:rPr lang="en-GB" smtClean="0"/>
              <a:t>‹nr.›</a:t>
            </a:fld>
            <a:endParaRPr lang="en-GB"/>
          </a:p>
        </p:txBody>
      </p:sp>
    </p:spTree>
    <p:extLst>
      <p:ext uri="{BB962C8B-B14F-4D97-AF65-F5344CB8AC3E}">
        <p14:creationId xmlns:p14="http://schemas.microsoft.com/office/powerpoint/2010/main" val="1339177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ED4A72-B863-F8F1-57F6-55F2879911A4}"/>
              </a:ext>
            </a:extLst>
          </p:cNvPr>
          <p:cNvSpPr>
            <a:spLocks noGrp="1"/>
          </p:cNvSpPr>
          <p:nvPr>
            <p:ph type="title"/>
          </p:nvPr>
        </p:nvSpPr>
        <p:spPr/>
        <p:txBody>
          <a:body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DE8C5F5F-9BE7-FBE5-1A42-5730E8FC787E}"/>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528994AB-10E5-6FDE-979E-290307AF12D3}"/>
              </a:ext>
            </a:extLst>
          </p:cNvPr>
          <p:cNvSpPr>
            <a:spLocks noGrp="1"/>
          </p:cNvSpPr>
          <p:nvPr>
            <p:ph type="dt" sz="half" idx="10"/>
          </p:nvPr>
        </p:nvSpPr>
        <p:spPr/>
        <p:txBody>
          <a:bodyPr/>
          <a:lstStyle/>
          <a:p>
            <a:fld id="{16DA86AF-DD9D-4B6C-A8D7-7374AA98D5DE}" type="datetimeFigureOut">
              <a:rPr lang="en-GB" smtClean="0"/>
              <a:t>07/11/2023</a:t>
            </a:fld>
            <a:endParaRPr lang="en-GB"/>
          </a:p>
        </p:txBody>
      </p:sp>
      <p:sp>
        <p:nvSpPr>
          <p:cNvPr id="5" name="Tijdelijke aanduiding voor voettekst 4">
            <a:extLst>
              <a:ext uri="{FF2B5EF4-FFF2-40B4-BE49-F238E27FC236}">
                <a16:creationId xmlns:a16="http://schemas.microsoft.com/office/drawing/2014/main" id="{F1375397-A990-77C7-3FF1-4E107758FB37}"/>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45052580-4B9B-FB70-B0BB-B9632150F1BC}"/>
              </a:ext>
            </a:extLst>
          </p:cNvPr>
          <p:cNvSpPr>
            <a:spLocks noGrp="1"/>
          </p:cNvSpPr>
          <p:nvPr>
            <p:ph type="sldNum" sz="quarter" idx="12"/>
          </p:nvPr>
        </p:nvSpPr>
        <p:spPr/>
        <p:txBody>
          <a:bodyPr/>
          <a:lstStyle/>
          <a:p>
            <a:fld id="{A7C97332-5277-4AA2-A94F-A92F61D55E07}" type="slidenum">
              <a:rPr lang="en-GB" smtClean="0"/>
              <a:t>‹nr.›</a:t>
            </a:fld>
            <a:endParaRPr lang="en-GB"/>
          </a:p>
        </p:txBody>
      </p:sp>
    </p:spTree>
    <p:extLst>
      <p:ext uri="{BB962C8B-B14F-4D97-AF65-F5344CB8AC3E}">
        <p14:creationId xmlns:p14="http://schemas.microsoft.com/office/powerpoint/2010/main" val="2577673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E4DB6D-AED2-727A-1193-879B61171D48}"/>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F7763ECC-8637-3582-7FE5-B64B1FE1BF4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03F431B6-0DFE-5299-D3F0-6B16D6D967FE}"/>
              </a:ext>
            </a:extLst>
          </p:cNvPr>
          <p:cNvSpPr>
            <a:spLocks noGrp="1"/>
          </p:cNvSpPr>
          <p:nvPr>
            <p:ph type="dt" sz="half" idx="10"/>
          </p:nvPr>
        </p:nvSpPr>
        <p:spPr/>
        <p:txBody>
          <a:bodyPr/>
          <a:lstStyle/>
          <a:p>
            <a:fld id="{16DA86AF-DD9D-4B6C-A8D7-7374AA98D5DE}" type="datetimeFigureOut">
              <a:rPr lang="en-GB" smtClean="0"/>
              <a:t>07/11/2023</a:t>
            </a:fld>
            <a:endParaRPr lang="en-GB"/>
          </a:p>
        </p:txBody>
      </p:sp>
      <p:sp>
        <p:nvSpPr>
          <p:cNvPr id="5" name="Tijdelijke aanduiding voor voettekst 4">
            <a:extLst>
              <a:ext uri="{FF2B5EF4-FFF2-40B4-BE49-F238E27FC236}">
                <a16:creationId xmlns:a16="http://schemas.microsoft.com/office/drawing/2014/main" id="{B89B3770-9AF8-D841-DCDD-31A71A80C69F}"/>
              </a:ext>
            </a:extLst>
          </p:cNvPr>
          <p:cNvSpPr>
            <a:spLocks noGrp="1"/>
          </p:cNvSpPr>
          <p:nvPr>
            <p:ph type="ftr" sz="quarter" idx="11"/>
          </p:nvPr>
        </p:nvSpPr>
        <p:spPr/>
        <p:txBody>
          <a:bodyPr/>
          <a:lstStyle/>
          <a:p>
            <a:endParaRPr lang="en-GB"/>
          </a:p>
        </p:txBody>
      </p:sp>
      <p:sp>
        <p:nvSpPr>
          <p:cNvPr id="6" name="Tijdelijke aanduiding voor dianummer 5">
            <a:extLst>
              <a:ext uri="{FF2B5EF4-FFF2-40B4-BE49-F238E27FC236}">
                <a16:creationId xmlns:a16="http://schemas.microsoft.com/office/drawing/2014/main" id="{D0DBBB32-0F32-D73F-A9E6-18BFAAF20B80}"/>
              </a:ext>
            </a:extLst>
          </p:cNvPr>
          <p:cNvSpPr>
            <a:spLocks noGrp="1"/>
          </p:cNvSpPr>
          <p:nvPr>
            <p:ph type="sldNum" sz="quarter" idx="12"/>
          </p:nvPr>
        </p:nvSpPr>
        <p:spPr/>
        <p:txBody>
          <a:bodyPr/>
          <a:lstStyle/>
          <a:p>
            <a:fld id="{A7C97332-5277-4AA2-A94F-A92F61D55E07}" type="slidenum">
              <a:rPr lang="en-GB" smtClean="0"/>
              <a:t>‹nr.›</a:t>
            </a:fld>
            <a:endParaRPr lang="en-GB"/>
          </a:p>
        </p:txBody>
      </p:sp>
    </p:spTree>
    <p:extLst>
      <p:ext uri="{BB962C8B-B14F-4D97-AF65-F5344CB8AC3E}">
        <p14:creationId xmlns:p14="http://schemas.microsoft.com/office/powerpoint/2010/main" val="655751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327C0-6DE3-30FB-C5FD-63282B8EB14D}"/>
              </a:ext>
            </a:extLst>
          </p:cNvPr>
          <p:cNvSpPr>
            <a:spLocks noGrp="1"/>
          </p:cNvSpPr>
          <p:nvPr>
            <p:ph type="title"/>
          </p:nvPr>
        </p:nvSpPr>
        <p:spPr/>
        <p:txBody>
          <a:body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9FA1287B-DE21-978A-015B-1A7B486BF94F}"/>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inhoud 3">
            <a:extLst>
              <a:ext uri="{FF2B5EF4-FFF2-40B4-BE49-F238E27FC236}">
                <a16:creationId xmlns:a16="http://schemas.microsoft.com/office/drawing/2014/main" id="{B6682C66-B498-8C4B-AAA2-7FA8AC8C493F}"/>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datum 4">
            <a:extLst>
              <a:ext uri="{FF2B5EF4-FFF2-40B4-BE49-F238E27FC236}">
                <a16:creationId xmlns:a16="http://schemas.microsoft.com/office/drawing/2014/main" id="{08BFFD62-E4CA-4F7F-2630-022936337253}"/>
              </a:ext>
            </a:extLst>
          </p:cNvPr>
          <p:cNvSpPr>
            <a:spLocks noGrp="1"/>
          </p:cNvSpPr>
          <p:nvPr>
            <p:ph type="dt" sz="half" idx="10"/>
          </p:nvPr>
        </p:nvSpPr>
        <p:spPr/>
        <p:txBody>
          <a:bodyPr/>
          <a:lstStyle/>
          <a:p>
            <a:fld id="{16DA86AF-DD9D-4B6C-A8D7-7374AA98D5DE}" type="datetimeFigureOut">
              <a:rPr lang="en-GB" smtClean="0"/>
              <a:t>07/11/2023</a:t>
            </a:fld>
            <a:endParaRPr lang="en-GB"/>
          </a:p>
        </p:txBody>
      </p:sp>
      <p:sp>
        <p:nvSpPr>
          <p:cNvPr id="6" name="Tijdelijke aanduiding voor voettekst 5">
            <a:extLst>
              <a:ext uri="{FF2B5EF4-FFF2-40B4-BE49-F238E27FC236}">
                <a16:creationId xmlns:a16="http://schemas.microsoft.com/office/drawing/2014/main" id="{23F4E336-659E-277B-4274-852C83884A60}"/>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3B39705E-4F70-AAB2-6D0E-EF75DB59D128}"/>
              </a:ext>
            </a:extLst>
          </p:cNvPr>
          <p:cNvSpPr>
            <a:spLocks noGrp="1"/>
          </p:cNvSpPr>
          <p:nvPr>
            <p:ph type="sldNum" sz="quarter" idx="12"/>
          </p:nvPr>
        </p:nvSpPr>
        <p:spPr/>
        <p:txBody>
          <a:bodyPr/>
          <a:lstStyle/>
          <a:p>
            <a:fld id="{A7C97332-5277-4AA2-A94F-A92F61D55E07}" type="slidenum">
              <a:rPr lang="en-GB" smtClean="0"/>
              <a:t>‹nr.›</a:t>
            </a:fld>
            <a:endParaRPr lang="en-GB"/>
          </a:p>
        </p:txBody>
      </p:sp>
    </p:spTree>
    <p:extLst>
      <p:ext uri="{BB962C8B-B14F-4D97-AF65-F5344CB8AC3E}">
        <p14:creationId xmlns:p14="http://schemas.microsoft.com/office/powerpoint/2010/main" val="1330020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B938764-4DD0-0063-3817-472B5F917EFB}"/>
              </a:ext>
            </a:extLst>
          </p:cNvPr>
          <p:cNvSpPr>
            <a:spLocks noGrp="1"/>
          </p:cNvSpPr>
          <p:nvPr>
            <p:ph type="title"/>
          </p:nvPr>
        </p:nvSpPr>
        <p:spPr>
          <a:xfrm>
            <a:off x="839788" y="365125"/>
            <a:ext cx="10515600" cy="1325563"/>
          </a:xfrm>
        </p:spPr>
        <p:txBody>
          <a:body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62A56E66-1136-0016-FE3F-26225D419A9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80044900-FDB3-431B-675E-14D606655636}"/>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5" name="Tijdelijke aanduiding voor tekst 4">
            <a:extLst>
              <a:ext uri="{FF2B5EF4-FFF2-40B4-BE49-F238E27FC236}">
                <a16:creationId xmlns:a16="http://schemas.microsoft.com/office/drawing/2014/main" id="{1EE999D9-7585-EBD4-3A82-278E1860C2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5F284261-2427-0B36-2007-3CE39F95AE70}"/>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 name="Tijdelijke aanduiding voor datum 6">
            <a:extLst>
              <a:ext uri="{FF2B5EF4-FFF2-40B4-BE49-F238E27FC236}">
                <a16:creationId xmlns:a16="http://schemas.microsoft.com/office/drawing/2014/main" id="{A40DB331-DBD2-9471-7C7E-107E983C6F5E}"/>
              </a:ext>
            </a:extLst>
          </p:cNvPr>
          <p:cNvSpPr>
            <a:spLocks noGrp="1"/>
          </p:cNvSpPr>
          <p:nvPr>
            <p:ph type="dt" sz="half" idx="10"/>
          </p:nvPr>
        </p:nvSpPr>
        <p:spPr/>
        <p:txBody>
          <a:bodyPr/>
          <a:lstStyle/>
          <a:p>
            <a:fld id="{16DA86AF-DD9D-4B6C-A8D7-7374AA98D5DE}" type="datetimeFigureOut">
              <a:rPr lang="en-GB" smtClean="0"/>
              <a:t>07/11/2023</a:t>
            </a:fld>
            <a:endParaRPr lang="en-GB"/>
          </a:p>
        </p:txBody>
      </p:sp>
      <p:sp>
        <p:nvSpPr>
          <p:cNvPr id="8" name="Tijdelijke aanduiding voor voettekst 7">
            <a:extLst>
              <a:ext uri="{FF2B5EF4-FFF2-40B4-BE49-F238E27FC236}">
                <a16:creationId xmlns:a16="http://schemas.microsoft.com/office/drawing/2014/main" id="{88768AC9-04AA-EB92-D467-D3070AF987E3}"/>
              </a:ext>
            </a:extLst>
          </p:cNvPr>
          <p:cNvSpPr>
            <a:spLocks noGrp="1"/>
          </p:cNvSpPr>
          <p:nvPr>
            <p:ph type="ftr" sz="quarter" idx="11"/>
          </p:nvPr>
        </p:nvSpPr>
        <p:spPr/>
        <p:txBody>
          <a:bodyPr/>
          <a:lstStyle/>
          <a:p>
            <a:endParaRPr lang="en-GB"/>
          </a:p>
        </p:txBody>
      </p:sp>
      <p:sp>
        <p:nvSpPr>
          <p:cNvPr id="9" name="Tijdelijke aanduiding voor dianummer 8">
            <a:extLst>
              <a:ext uri="{FF2B5EF4-FFF2-40B4-BE49-F238E27FC236}">
                <a16:creationId xmlns:a16="http://schemas.microsoft.com/office/drawing/2014/main" id="{50BE3D86-6AE1-3E4B-1C28-807EFFD902CB}"/>
              </a:ext>
            </a:extLst>
          </p:cNvPr>
          <p:cNvSpPr>
            <a:spLocks noGrp="1"/>
          </p:cNvSpPr>
          <p:nvPr>
            <p:ph type="sldNum" sz="quarter" idx="12"/>
          </p:nvPr>
        </p:nvSpPr>
        <p:spPr/>
        <p:txBody>
          <a:bodyPr/>
          <a:lstStyle/>
          <a:p>
            <a:fld id="{A7C97332-5277-4AA2-A94F-A92F61D55E07}" type="slidenum">
              <a:rPr lang="en-GB" smtClean="0"/>
              <a:t>‹nr.›</a:t>
            </a:fld>
            <a:endParaRPr lang="en-GB"/>
          </a:p>
        </p:txBody>
      </p:sp>
    </p:spTree>
    <p:extLst>
      <p:ext uri="{BB962C8B-B14F-4D97-AF65-F5344CB8AC3E}">
        <p14:creationId xmlns:p14="http://schemas.microsoft.com/office/powerpoint/2010/main" val="29426787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CA6EFDD-27E3-ABAD-EA42-6939EFBBFCBA}"/>
              </a:ext>
            </a:extLst>
          </p:cNvPr>
          <p:cNvSpPr>
            <a:spLocks noGrp="1"/>
          </p:cNvSpPr>
          <p:nvPr>
            <p:ph type="title"/>
          </p:nvPr>
        </p:nvSpPr>
        <p:spPr/>
        <p:txBody>
          <a:bodyPr/>
          <a:lstStyle/>
          <a:p>
            <a:r>
              <a:rPr lang="nl-NL"/>
              <a:t>Klik om stijl te bewerken</a:t>
            </a:r>
            <a:endParaRPr lang="en-GB"/>
          </a:p>
        </p:txBody>
      </p:sp>
      <p:sp>
        <p:nvSpPr>
          <p:cNvPr id="3" name="Tijdelijke aanduiding voor datum 2">
            <a:extLst>
              <a:ext uri="{FF2B5EF4-FFF2-40B4-BE49-F238E27FC236}">
                <a16:creationId xmlns:a16="http://schemas.microsoft.com/office/drawing/2014/main" id="{FF94C542-675D-85D1-05EB-109F1DFF6749}"/>
              </a:ext>
            </a:extLst>
          </p:cNvPr>
          <p:cNvSpPr>
            <a:spLocks noGrp="1"/>
          </p:cNvSpPr>
          <p:nvPr>
            <p:ph type="dt" sz="half" idx="10"/>
          </p:nvPr>
        </p:nvSpPr>
        <p:spPr/>
        <p:txBody>
          <a:bodyPr/>
          <a:lstStyle/>
          <a:p>
            <a:fld id="{16DA86AF-DD9D-4B6C-A8D7-7374AA98D5DE}" type="datetimeFigureOut">
              <a:rPr lang="en-GB" smtClean="0"/>
              <a:t>07/11/2023</a:t>
            </a:fld>
            <a:endParaRPr lang="en-GB"/>
          </a:p>
        </p:txBody>
      </p:sp>
      <p:sp>
        <p:nvSpPr>
          <p:cNvPr id="4" name="Tijdelijke aanduiding voor voettekst 3">
            <a:extLst>
              <a:ext uri="{FF2B5EF4-FFF2-40B4-BE49-F238E27FC236}">
                <a16:creationId xmlns:a16="http://schemas.microsoft.com/office/drawing/2014/main" id="{EB31B56D-28C5-D500-8763-2D272C6786BB}"/>
              </a:ext>
            </a:extLst>
          </p:cNvPr>
          <p:cNvSpPr>
            <a:spLocks noGrp="1"/>
          </p:cNvSpPr>
          <p:nvPr>
            <p:ph type="ftr" sz="quarter" idx="11"/>
          </p:nvPr>
        </p:nvSpPr>
        <p:spPr/>
        <p:txBody>
          <a:bodyPr/>
          <a:lstStyle/>
          <a:p>
            <a:endParaRPr lang="en-GB"/>
          </a:p>
        </p:txBody>
      </p:sp>
      <p:sp>
        <p:nvSpPr>
          <p:cNvPr id="5" name="Tijdelijke aanduiding voor dianummer 4">
            <a:extLst>
              <a:ext uri="{FF2B5EF4-FFF2-40B4-BE49-F238E27FC236}">
                <a16:creationId xmlns:a16="http://schemas.microsoft.com/office/drawing/2014/main" id="{0E0A0E8B-10CC-81F8-7750-7ABC445F30AD}"/>
              </a:ext>
            </a:extLst>
          </p:cNvPr>
          <p:cNvSpPr>
            <a:spLocks noGrp="1"/>
          </p:cNvSpPr>
          <p:nvPr>
            <p:ph type="sldNum" sz="quarter" idx="12"/>
          </p:nvPr>
        </p:nvSpPr>
        <p:spPr/>
        <p:txBody>
          <a:bodyPr/>
          <a:lstStyle/>
          <a:p>
            <a:fld id="{A7C97332-5277-4AA2-A94F-A92F61D55E07}" type="slidenum">
              <a:rPr lang="en-GB" smtClean="0"/>
              <a:t>‹nr.›</a:t>
            </a:fld>
            <a:endParaRPr lang="en-GB"/>
          </a:p>
        </p:txBody>
      </p:sp>
    </p:spTree>
    <p:extLst>
      <p:ext uri="{BB962C8B-B14F-4D97-AF65-F5344CB8AC3E}">
        <p14:creationId xmlns:p14="http://schemas.microsoft.com/office/powerpoint/2010/main" val="1708061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14E25D96-06C9-9629-4D8B-60F87B1ADC59}"/>
              </a:ext>
            </a:extLst>
          </p:cNvPr>
          <p:cNvSpPr>
            <a:spLocks noGrp="1"/>
          </p:cNvSpPr>
          <p:nvPr>
            <p:ph type="dt" sz="half" idx="10"/>
          </p:nvPr>
        </p:nvSpPr>
        <p:spPr/>
        <p:txBody>
          <a:bodyPr/>
          <a:lstStyle/>
          <a:p>
            <a:fld id="{16DA86AF-DD9D-4B6C-A8D7-7374AA98D5DE}" type="datetimeFigureOut">
              <a:rPr lang="en-GB" smtClean="0"/>
              <a:t>07/11/2023</a:t>
            </a:fld>
            <a:endParaRPr lang="en-GB"/>
          </a:p>
        </p:txBody>
      </p:sp>
      <p:sp>
        <p:nvSpPr>
          <p:cNvPr id="3" name="Tijdelijke aanduiding voor voettekst 2">
            <a:extLst>
              <a:ext uri="{FF2B5EF4-FFF2-40B4-BE49-F238E27FC236}">
                <a16:creationId xmlns:a16="http://schemas.microsoft.com/office/drawing/2014/main" id="{978F4CF5-ACA0-E90E-0FAC-BE62FE33AB0E}"/>
              </a:ext>
            </a:extLst>
          </p:cNvPr>
          <p:cNvSpPr>
            <a:spLocks noGrp="1"/>
          </p:cNvSpPr>
          <p:nvPr>
            <p:ph type="ftr" sz="quarter" idx="11"/>
          </p:nvPr>
        </p:nvSpPr>
        <p:spPr/>
        <p:txBody>
          <a:bodyPr/>
          <a:lstStyle/>
          <a:p>
            <a:endParaRPr lang="en-GB"/>
          </a:p>
        </p:txBody>
      </p:sp>
      <p:sp>
        <p:nvSpPr>
          <p:cNvPr id="4" name="Tijdelijke aanduiding voor dianummer 3">
            <a:extLst>
              <a:ext uri="{FF2B5EF4-FFF2-40B4-BE49-F238E27FC236}">
                <a16:creationId xmlns:a16="http://schemas.microsoft.com/office/drawing/2014/main" id="{EE3100FD-C6D1-D90E-DECC-9C21D93DEF4A}"/>
              </a:ext>
            </a:extLst>
          </p:cNvPr>
          <p:cNvSpPr>
            <a:spLocks noGrp="1"/>
          </p:cNvSpPr>
          <p:nvPr>
            <p:ph type="sldNum" sz="quarter" idx="12"/>
          </p:nvPr>
        </p:nvSpPr>
        <p:spPr/>
        <p:txBody>
          <a:bodyPr/>
          <a:lstStyle/>
          <a:p>
            <a:fld id="{A7C97332-5277-4AA2-A94F-A92F61D55E07}" type="slidenum">
              <a:rPr lang="en-GB" smtClean="0"/>
              <a:t>‹nr.›</a:t>
            </a:fld>
            <a:endParaRPr lang="en-GB"/>
          </a:p>
        </p:txBody>
      </p:sp>
    </p:spTree>
    <p:extLst>
      <p:ext uri="{BB962C8B-B14F-4D97-AF65-F5344CB8AC3E}">
        <p14:creationId xmlns:p14="http://schemas.microsoft.com/office/powerpoint/2010/main" val="4136004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A8E085-780D-190D-7C86-ACDB139B1EEE}"/>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GB"/>
          </a:p>
        </p:txBody>
      </p:sp>
      <p:sp>
        <p:nvSpPr>
          <p:cNvPr id="3" name="Tijdelijke aanduiding voor inhoud 2">
            <a:extLst>
              <a:ext uri="{FF2B5EF4-FFF2-40B4-BE49-F238E27FC236}">
                <a16:creationId xmlns:a16="http://schemas.microsoft.com/office/drawing/2014/main" id="{5F73F0DC-9053-1B85-B855-25BCADF5A7F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tekst 3">
            <a:extLst>
              <a:ext uri="{FF2B5EF4-FFF2-40B4-BE49-F238E27FC236}">
                <a16:creationId xmlns:a16="http://schemas.microsoft.com/office/drawing/2014/main" id="{6AC86343-2A36-A02F-E277-85B7E29285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023D1FDD-18A0-39BD-ECC6-802F5EB73A2C}"/>
              </a:ext>
            </a:extLst>
          </p:cNvPr>
          <p:cNvSpPr>
            <a:spLocks noGrp="1"/>
          </p:cNvSpPr>
          <p:nvPr>
            <p:ph type="dt" sz="half" idx="10"/>
          </p:nvPr>
        </p:nvSpPr>
        <p:spPr/>
        <p:txBody>
          <a:bodyPr/>
          <a:lstStyle/>
          <a:p>
            <a:fld id="{16DA86AF-DD9D-4B6C-A8D7-7374AA98D5DE}" type="datetimeFigureOut">
              <a:rPr lang="en-GB" smtClean="0"/>
              <a:t>07/11/2023</a:t>
            </a:fld>
            <a:endParaRPr lang="en-GB"/>
          </a:p>
        </p:txBody>
      </p:sp>
      <p:sp>
        <p:nvSpPr>
          <p:cNvPr id="6" name="Tijdelijke aanduiding voor voettekst 5">
            <a:extLst>
              <a:ext uri="{FF2B5EF4-FFF2-40B4-BE49-F238E27FC236}">
                <a16:creationId xmlns:a16="http://schemas.microsoft.com/office/drawing/2014/main" id="{4ABA201E-7CF0-0F36-84EA-0F84C57C0EA9}"/>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7817EDDE-62DB-3043-C5A0-0B7DA9E5B4D5}"/>
              </a:ext>
            </a:extLst>
          </p:cNvPr>
          <p:cNvSpPr>
            <a:spLocks noGrp="1"/>
          </p:cNvSpPr>
          <p:nvPr>
            <p:ph type="sldNum" sz="quarter" idx="12"/>
          </p:nvPr>
        </p:nvSpPr>
        <p:spPr/>
        <p:txBody>
          <a:bodyPr/>
          <a:lstStyle/>
          <a:p>
            <a:fld id="{A7C97332-5277-4AA2-A94F-A92F61D55E07}" type="slidenum">
              <a:rPr lang="en-GB" smtClean="0"/>
              <a:t>‹nr.›</a:t>
            </a:fld>
            <a:endParaRPr lang="en-GB"/>
          </a:p>
        </p:txBody>
      </p:sp>
    </p:spTree>
    <p:extLst>
      <p:ext uri="{BB962C8B-B14F-4D97-AF65-F5344CB8AC3E}">
        <p14:creationId xmlns:p14="http://schemas.microsoft.com/office/powerpoint/2010/main" val="530148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7D60B2-F24D-D6B5-6024-100CCF151B85}"/>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endParaRPr lang="en-GB"/>
          </a:p>
        </p:txBody>
      </p:sp>
      <p:sp>
        <p:nvSpPr>
          <p:cNvPr id="3" name="Tijdelijke aanduiding voor afbeelding 2">
            <a:extLst>
              <a:ext uri="{FF2B5EF4-FFF2-40B4-BE49-F238E27FC236}">
                <a16:creationId xmlns:a16="http://schemas.microsoft.com/office/drawing/2014/main" id="{A24C0AEC-28A9-5EC1-FAE3-F2BDF91E45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ijdelijke aanduiding voor tekst 3">
            <a:extLst>
              <a:ext uri="{FF2B5EF4-FFF2-40B4-BE49-F238E27FC236}">
                <a16:creationId xmlns:a16="http://schemas.microsoft.com/office/drawing/2014/main" id="{8A27D319-6562-82A2-E2FA-5EA5FD49A4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56DDEAC4-88B2-0BC0-2A66-33BFB6C214C1}"/>
              </a:ext>
            </a:extLst>
          </p:cNvPr>
          <p:cNvSpPr>
            <a:spLocks noGrp="1"/>
          </p:cNvSpPr>
          <p:nvPr>
            <p:ph type="dt" sz="half" idx="10"/>
          </p:nvPr>
        </p:nvSpPr>
        <p:spPr/>
        <p:txBody>
          <a:bodyPr/>
          <a:lstStyle/>
          <a:p>
            <a:fld id="{16DA86AF-DD9D-4B6C-A8D7-7374AA98D5DE}" type="datetimeFigureOut">
              <a:rPr lang="en-GB" smtClean="0"/>
              <a:t>07/11/2023</a:t>
            </a:fld>
            <a:endParaRPr lang="en-GB"/>
          </a:p>
        </p:txBody>
      </p:sp>
      <p:sp>
        <p:nvSpPr>
          <p:cNvPr id="6" name="Tijdelijke aanduiding voor voettekst 5">
            <a:extLst>
              <a:ext uri="{FF2B5EF4-FFF2-40B4-BE49-F238E27FC236}">
                <a16:creationId xmlns:a16="http://schemas.microsoft.com/office/drawing/2014/main" id="{D5EB319C-D1CC-75E5-6AAD-DA22D6B69353}"/>
              </a:ext>
            </a:extLst>
          </p:cNvPr>
          <p:cNvSpPr>
            <a:spLocks noGrp="1"/>
          </p:cNvSpPr>
          <p:nvPr>
            <p:ph type="ftr" sz="quarter" idx="11"/>
          </p:nvPr>
        </p:nvSpPr>
        <p:spPr/>
        <p:txBody>
          <a:bodyPr/>
          <a:lstStyle/>
          <a:p>
            <a:endParaRPr lang="en-GB"/>
          </a:p>
        </p:txBody>
      </p:sp>
      <p:sp>
        <p:nvSpPr>
          <p:cNvPr id="7" name="Tijdelijke aanduiding voor dianummer 6">
            <a:extLst>
              <a:ext uri="{FF2B5EF4-FFF2-40B4-BE49-F238E27FC236}">
                <a16:creationId xmlns:a16="http://schemas.microsoft.com/office/drawing/2014/main" id="{1A19C292-F0D7-EE60-2BBE-A96619C50488}"/>
              </a:ext>
            </a:extLst>
          </p:cNvPr>
          <p:cNvSpPr>
            <a:spLocks noGrp="1"/>
          </p:cNvSpPr>
          <p:nvPr>
            <p:ph type="sldNum" sz="quarter" idx="12"/>
          </p:nvPr>
        </p:nvSpPr>
        <p:spPr/>
        <p:txBody>
          <a:bodyPr/>
          <a:lstStyle/>
          <a:p>
            <a:fld id="{A7C97332-5277-4AA2-A94F-A92F61D55E07}" type="slidenum">
              <a:rPr lang="en-GB" smtClean="0"/>
              <a:t>‹nr.›</a:t>
            </a:fld>
            <a:endParaRPr lang="en-GB"/>
          </a:p>
        </p:txBody>
      </p:sp>
    </p:spTree>
    <p:extLst>
      <p:ext uri="{BB962C8B-B14F-4D97-AF65-F5344CB8AC3E}">
        <p14:creationId xmlns:p14="http://schemas.microsoft.com/office/powerpoint/2010/main" val="2133813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E9440917-0AE1-B3BA-7C20-3D94B82E8D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en-GB"/>
          </a:p>
        </p:txBody>
      </p:sp>
      <p:sp>
        <p:nvSpPr>
          <p:cNvPr id="3" name="Tijdelijke aanduiding voor tekst 2">
            <a:extLst>
              <a:ext uri="{FF2B5EF4-FFF2-40B4-BE49-F238E27FC236}">
                <a16:creationId xmlns:a16="http://schemas.microsoft.com/office/drawing/2014/main" id="{2354CD86-461A-A076-53F5-F20D1C9BDB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4" name="Tijdelijke aanduiding voor datum 3">
            <a:extLst>
              <a:ext uri="{FF2B5EF4-FFF2-40B4-BE49-F238E27FC236}">
                <a16:creationId xmlns:a16="http://schemas.microsoft.com/office/drawing/2014/main" id="{71536678-8D81-7BD7-6337-62C52B8233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DA86AF-DD9D-4B6C-A8D7-7374AA98D5DE}" type="datetimeFigureOut">
              <a:rPr lang="en-GB" smtClean="0"/>
              <a:t>07/11/2023</a:t>
            </a:fld>
            <a:endParaRPr lang="en-GB"/>
          </a:p>
        </p:txBody>
      </p:sp>
      <p:sp>
        <p:nvSpPr>
          <p:cNvPr id="5" name="Tijdelijke aanduiding voor voettekst 4">
            <a:extLst>
              <a:ext uri="{FF2B5EF4-FFF2-40B4-BE49-F238E27FC236}">
                <a16:creationId xmlns:a16="http://schemas.microsoft.com/office/drawing/2014/main" id="{31024E51-BD3F-8A32-D770-AC384C88E3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Tijdelijke aanduiding voor dianummer 5">
            <a:extLst>
              <a:ext uri="{FF2B5EF4-FFF2-40B4-BE49-F238E27FC236}">
                <a16:creationId xmlns:a16="http://schemas.microsoft.com/office/drawing/2014/main" id="{B0F90BA0-F11B-66C6-F003-B453366607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C97332-5277-4AA2-A94F-A92F61D55E07}" type="slidenum">
              <a:rPr lang="en-GB" smtClean="0"/>
              <a:t>‹nr.›</a:t>
            </a:fld>
            <a:endParaRPr lang="en-GB"/>
          </a:p>
        </p:txBody>
      </p:sp>
    </p:spTree>
    <p:extLst>
      <p:ext uri="{BB962C8B-B14F-4D97-AF65-F5344CB8AC3E}">
        <p14:creationId xmlns:p14="http://schemas.microsoft.com/office/powerpoint/2010/main" val="18362894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pn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2.m4a"/><Relationship Id="rId7" Type="http://schemas.openxmlformats.org/officeDocument/2006/relationships/image" Target="../media/image2.png"/><Relationship Id="rId2" Type="http://schemas.microsoft.com/office/2007/relationships/media" Target="../media/media12.m4a"/><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2.xml"/><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4.jpe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3.m4a"/><Relationship Id="rId7" Type="http://schemas.openxmlformats.org/officeDocument/2006/relationships/image" Target="../media/image2.png"/><Relationship Id="rId2" Type="http://schemas.microsoft.com/office/2007/relationships/media" Target="../media/media13.m4a"/><Relationship Id="rId1" Type="http://schemas.openxmlformats.org/officeDocument/2006/relationships/tags" Target="../tags/tag3.xml"/><Relationship Id="rId6" Type="http://schemas.openxmlformats.org/officeDocument/2006/relationships/image" Target="../media/image13.png"/><Relationship Id="rId5" Type="http://schemas.openxmlformats.org/officeDocument/2006/relationships/notesSlide" Target="../notesSlides/notesSlide13.xml"/><Relationship Id="rId4" Type="http://schemas.openxmlformats.org/officeDocument/2006/relationships/slideLayout" Target="../slideLayouts/slideLayout1.xml"/><Relationship Id="rId9"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4.m4a"/><Relationship Id="rId7" Type="http://schemas.openxmlformats.org/officeDocument/2006/relationships/image" Target="../media/image2.png"/><Relationship Id="rId2" Type="http://schemas.microsoft.com/office/2007/relationships/media" Target="../media/media14.m4a"/><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notesSlide" Target="../notesSlides/notesSlide14.xml"/><Relationship Id="rId4" Type="http://schemas.openxmlformats.org/officeDocument/2006/relationships/slideLayout" Target="../slideLayouts/slideLayout1.xml"/><Relationship Id="rId9"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5.m4a"/><Relationship Id="rId7" Type="http://schemas.openxmlformats.org/officeDocument/2006/relationships/image" Target="../media/image2.png"/><Relationship Id="rId2" Type="http://schemas.microsoft.com/office/2007/relationships/media" Target="../media/media15.m4a"/><Relationship Id="rId1" Type="http://schemas.openxmlformats.org/officeDocument/2006/relationships/tags" Target="../tags/tag5.xml"/><Relationship Id="rId6" Type="http://schemas.openxmlformats.org/officeDocument/2006/relationships/image" Target="../media/image15.png"/><Relationship Id="rId5" Type="http://schemas.openxmlformats.org/officeDocument/2006/relationships/notesSlide" Target="../notesSlides/notesSlide15.xml"/><Relationship Id="rId4" Type="http://schemas.openxmlformats.org/officeDocument/2006/relationships/slideLayout" Target="../slideLayouts/slideLayout1.xml"/><Relationship Id="rId9"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6.m4a"/><Relationship Id="rId7" Type="http://schemas.openxmlformats.org/officeDocument/2006/relationships/image" Target="../media/image17.png"/><Relationship Id="rId2" Type="http://schemas.microsoft.com/office/2007/relationships/media" Target="../media/media16.m4a"/><Relationship Id="rId1" Type="http://schemas.openxmlformats.org/officeDocument/2006/relationships/tags" Target="../tags/tag6.xml"/><Relationship Id="rId6" Type="http://schemas.openxmlformats.org/officeDocument/2006/relationships/image" Target="../media/image16.png"/><Relationship Id="rId5" Type="http://schemas.openxmlformats.org/officeDocument/2006/relationships/notesSlide" Target="../notesSlides/notesSlide16.xml"/><Relationship Id="rId10"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7.m4a"/><Relationship Id="rId7" Type="http://schemas.openxmlformats.org/officeDocument/2006/relationships/image" Target="../media/image3.png"/><Relationship Id="rId2" Type="http://schemas.microsoft.com/office/2007/relationships/media" Target="../media/media17.m4a"/><Relationship Id="rId1" Type="http://schemas.openxmlformats.org/officeDocument/2006/relationships/tags" Target="../tags/tag7.xml"/><Relationship Id="rId6" Type="http://schemas.openxmlformats.org/officeDocument/2006/relationships/image" Target="../media/image18.png"/><Relationship Id="rId5" Type="http://schemas.openxmlformats.org/officeDocument/2006/relationships/notesSlide" Target="../notesSlides/notesSlide17.xml"/><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5.png"/><Relationship Id="rId4" Type="http://schemas.openxmlformats.org/officeDocument/2006/relationships/notesSlide" Target="../notesSlides/notesSlide18.xml"/><Relationship Id="rId9"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9.m4a"/><Relationship Id="rId7" Type="http://schemas.openxmlformats.org/officeDocument/2006/relationships/image" Target="../media/image3.png"/><Relationship Id="rId2" Type="http://schemas.microsoft.com/office/2007/relationships/media" Target="../media/media19.m4a"/><Relationship Id="rId1" Type="http://schemas.openxmlformats.org/officeDocument/2006/relationships/tags" Target="../tags/tag8.xml"/><Relationship Id="rId6" Type="http://schemas.openxmlformats.org/officeDocument/2006/relationships/image" Target="../media/image24.jpeg"/><Relationship Id="rId5" Type="http://schemas.openxmlformats.org/officeDocument/2006/relationships/notesSlide" Target="../notesSlides/notesSlide19.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0.m4a"/><Relationship Id="rId7" Type="http://schemas.openxmlformats.org/officeDocument/2006/relationships/image" Target="../media/image3.png"/><Relationship Id="rId2" Type="http://schemas.microsoft.com/office/2007/relationships/media" Target="../media/media20.m4a"/><Relationship Id="rId1" Type="http://schemas.openxmlformats.org/officeDocument/2006/relationships/tags" Target="../tags/tag9.xml"/><Relationship Id="rId6" Type="http://schemas.openxmlformats.org/officeDocument/2006/relationships/image" Target="../media/image25.jpeg"/><Relationship Id="rId5" Type="http://schemas.openxmlformats.org/officeDocument/2006/relationships/notesSlide" Target="../notesSlides/notesSlide20.xml"/><Relationship Id="rId4"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5.png"/><Relationship Id="rId4"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1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09FB45-27C8-14F8-D5D3-98C794340A98}"/>
              </a:ext>
            </a:extLst>
          </p:cNvPr>
          <p:cNvSpPr>
            <a:spLocks noGrp="1"/>
          </p:cNvSpPr>
          <p:nvPr>
            <p:ph type="ctrTitle"/>
          </p:nvPr>
        </p:nvSpPr>
        <p:spPr/>
        <p:txBody>
          <a:bodyPr/>
          <a:lstStyle/>
          <a:p>
            <a:r>
              <a:rPr lang="en-GB" dirty="0"/>
              <a:t> </a:t>
            </a:r>
          </a:p>
        </p:txBody>
      </p:sp>
      <p:sp>
        <p:nvSpPr>
          <p:cNvPr id="3" name="Ondertitel 2">
            <a:extLst>
              <a:ext uri="{FF2B5EF4-FFF2-40B4-BE49-F238E27FC236}">
                <a16:creationId xmlns:a16="http://schemas.microsoft.com/office/drawing/2014/main" id="{3481E8E0-B29D-278D-5C78-58E3733556D6}"/>
              </a:ext>
            </a:extLst>
          </p:cNvPr>
          <p:cNvSpPr>
            <a:spLocks noGrp="1"/>
          </p:cNvSpPr>
          <p:nvPr>
            <p:ph type="subTitle" idx="1"/>
          </p:nvPr>
        </p:nvSpPr>
        <p:spPr/>
        <p:txBody>
          <a:bodyPr/>
          <a:lstStyle/>
          <a:p>
            <a:endParaRPr lang="en-GB"/>
          </a:p>
        </p:txBody>
      </p:sp>
      <p:pic>
        <p:nvPicPr>
          <p:cNvPr id="7" name="Afbeelding 6" descr="Afbeelding met tekst, kaart, atlas&#10;&#10;Automatisch gegenereerde beschrijving">
            <a:extLst>
              <a:ext uri="{FF2B5EF4-FFF2-40B4-BE49-F238E27FC236}">
                <a16:creationId xmlns:a16="http://schemas.microsoft.com/office/drawing/2014/main" id="{707A066F-A159-A62A-5024-DBB753D416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7074" y="0"/>
            <a:ext cx="9697852" cy="6858000"/>
          </a:xfrm>
          <a:prstGeom prst="rect">
            <a:avLst/>
          </a:prstGeom>
        </p:spPr>
      </p:pic>
      <p:pic>
        <p:nvPicPr>
          <p:cNvPr id="15" name="Afbeelding 14">
            <a:extLst>
              <a:ext uri="{FF2B5EF4-FFF2-40B4-BE49-F238E27FC236}">
                <a16:creationId xmlns:a16="http://schemas.microsoft.com/office/drawing/2014/main" id="{33B3F2C2-6F31-B4FF-A19D-D8774D4E4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000" y="3427068"/>
            <a:ext cx="12192000" cy="1203863"/>
          </a:xfrm>
          <a:prstGeom prst="rect">
            <a:avLst/>
          </a:prstGeom>
        </p:spPr>
      </p:pic>
      <p:pic>
        <p:nvPicPr>
          <p:cNvPr id="18" name="Afbeelding 17" descr="Afbeelding met clipart, Graphics, tekenfilm, ontwerp&#10;&#10;Automatisch gegenereerde beschrijving">
            <a:extLst>
              <a:ext uri="{FF2B5EF4-FFF2-40B4-BE49-F238E27FC236}">
                <a16:creationId xmlns:a16="http://schemas.microsoft.com/office/drawing/2014/main" id="{32D0AE1C-523F-213F-D138-2328676E4B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0933" y="1148384"/>
            <a:ext cx="336018" cy="451816"/>
          </a:xfrm>
          <a:prstGeom prst="rect">
            <a:avLst/>
          </a:prstGeom>
        </p:spPr>
      </p:pic>
      <p:pic>
        <p:nvPicPr>
          <p:cNvPr id="21" name="Afbeelding 20" descr="Afbeelding met tekst, buitenshuis, persoon, sneeuw&#10;&#10;Automatisch gegenereerde beschrijving">
            <a:extLst>
              <a:ext uri="{FF2B5EF4-FFF2-40B4-BE49-F238E27FC236}">
                <a16:creationId xmlns:a16="http://schemas.microsoft.com/office/drawing/2014/main" id="{5A529EF6-34CF-6564-50BE-60A3A6CE27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6721" y="0"/>
            <a:ext cx="9698557" cy="6858000"/>
          </a:xfrm>
          <a:prstGeom prst="rect">
            <a:avLst/>
          </a:prstGeom>
        </p:spPr>
      </p:pic>
      <p:pic>
        <p:nvPicPr>
          <p:cNvPr id="59" name="Audio 58">
            <a:hlinkClick r:id="" action="ppaction://media"/>
            <a:extLst>
              <a:ext uri="{FF2B5EF4-FFF2-40B4-BE49-F238E27FC236}">
                <a16:creationId xmlns:a16="http://schemas.microsoft.com/office/drawing/2014/main" id="{936C683F-2534-51E7-D65D-7A2B198CE88A}"/>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140199134"/>
      </p:ext>
    </p:extLst>
  </p:cSld>
  <p:clrMapOvr>
    <a:masterClrMapping/>
  </p:clrMapOvr>
  <p:transition spd="slow" advTm="8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DCF4A82D-CC1B-A1E8-E089-D1523A9360A1}"/>
              </a:ext>
            </a:extLst>
          </p:cNvPr>
          <p:cNvSpPr/>
          <p:nvPr/>
        </p:nvSpPr>
        <p:spPr>
          <a:xfrm>
            <a:off x="316992" y="1399309"/>
            <a:ext cx="11584061" cy="5264727"/>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EEB6FD45-FAB3-80E3-FF9D-ABA1A9FA0EA9}"/>
              </a:ext>
            </a:extLst>
          </p:cNvPr>
          <p:cNvSpPr>
            <a:spLocks noGrp="1"/>
          </p:cNvSpPr>
          <p:nvPr>
            <p:ph type="title"/>
          </p:nvPr>
        </p:nvSpPr>
        <p:spPr/>
        <p:txBody>
          <a:bodyPr/>
          <a:lstStyle/>
          <a:p>
            <a:r>
              <a:rPr lang="en-GB" dirty="0"/>
              <a:t>The process: structural analysis</a:t>
            </a:r>
          </a:p>
        </p:txBody>
      </p:sp>
      <p:pic>
        <p:nvPicPr>
          <p:cNvPr id="4" name="Afbeelding 3" descr="Afbeelding met tekst, schermopname, Lettertype&#10;&#10;Automatisch gegenereerde beschrijving">
            <a:extLst>
              <a:ext uri="{FF2B5EF4-FFF2-40B4-BE49-F238E27FC236}">
                <a16:creationId xmlns:a16="http://schemas.microsoft.com/office/drawing/2014/main" id="{2CD17A25-26A8-C497-E583-94B6848DBF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2122" y="1987842"/>
            <a:ext cx="11353800" cy="4087659"/>
          </a:xfrm>
          <a:prstGeom prst="rect">
            <a:avLst/>
          </a:prstGeom>
        </p:spPr>
      </p:pic>
      <p:pic>
        <p:nvPicPr>
          <p:cNvPr id="22" name="Audio 21">
            <a:hlinkClick r:id="" action="ppaction://media"/>
            <a:extLst>
              <a:ext uri="{FF2B5EF4-FFF2-40B4-BE49-F238E27FC236}">
                <a16:creationId xmlns:a16="http://schemas.microsoft.com/office/drawing/2014/main" id="{8D5277F2-D485-CC8D-CEF4-51536800ACD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6698293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C40D18F2-639A-620C-D91B-85BC6EB85240}"/>
              </a:ext>
            </a:extLst>
          </p:cNvPr>
          <p:cNvSpPr/>
          <p:nvPr/>
        </p:nvSpPr>
        <p:spPr>
          <a:xfrm>
            <a:off x="166255" y="1870364"/>
            <a:ext cx="11859490" cy="3352800"/>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EEB6FD45-FAB3-80E3-FF9D-ABA1A9FA0EA9}"/>
              </a:ext>
            </a:extLst>
          </p:cNvPr>
          <p:cNvSpPr>
            <a:spLocks noGrp="1"/>
          </p:cNvSpPr>
          <p:nvPr>
            <p:ph type="title"/>
          </p:nvPr>
        </p:nvSpPr>
        <p:spPr/>
        <p:txBody>
          <a:bodyPr/>
          <a:lstStyle/>
          <a:p>
            <a:r>
              <a:rPr lang="en-GB" dirty="0"/>
              <a:t>The process</a:t>
            </a:r>
          </a:p>
        </p:txBody>
      </p:sp>
      <p:pic>
        <p:nvPicPr>
          <p:cNvPr id="29" name="Afbeelding 28" descr="Afbeelding met schermopname&#10;&#10;Automatisch gegenereerde beschrijving">
            <a:extLst>
              <a:ext uri="{FF2B5EF4-FFF2-40B4-BE49-F238E27FC236}">
                <a16:creationId xmlns:a16="http://schemas.microsoft.com/office/drawing/2014/main" id="{9BDDA7E6-AC13-0897-F402-B077008C06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00" y="2158679"/>
            <a:ext cx="11859490" cy="2922584"/>
          </a:xfrm>
          <a:prstGeom prst="rect">
            <a:avLst/>
          </a:prstGeom>
        </p:spPr>
      </p:pic>
      <p:pic>
        <p:nvPicPr>
          <p:cNvPr id="4" name="Audio 3">
            <a:hlinkClick r:id="" action="ppaction://media"/>
            <a:extLst>
              <a:ext uri="{FF2B5EF4-FFF2-40B4-BE49-F238E27FC236}">
                <a16:creationId xmlns:a16="http://schemas.microsoft.com/office/drawing/2014/main" id="{E2828E00-342D-36C2-721D-352FC64D841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7460003"/>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09FB45-27C8-14F8-D5D3-98C794340A98}"/>
              </a:ext>
            </a:extLst>
          </p:cNvPr>
          <p:cNvSpPr>
            <a:spLocks noGrp="1"/>
          </p:cNvSpPr>
          <p:nvPr>
            <p:ph type="ctrTitle"/>
          </p:nvPr>
        </p:nvSpPr>
        <p:spPr/>
        <p:txBody>
          <a:bodyPr/>
          <a:lstStyle/>
          <a:p>
            <a:r>
              <a:rPr lang="en-GB" dirty="0"/>
              <a:t> </a:t>
            </a:r>
          </a:p>
        </p:txBody>
      </p:sp>
      <p:sp>
        <p:nvSpPr>
          <p:cNvPr id="3" name="Ondertitel 2">
            <a:extLst>
              <a:ext uri="{FF2B5EF4-FFF2-40B4-BE49-F238E27FC236}">
                <a16:creationId xmlns:a16="http://schemas.microsoft.com/office/drawing/2014/main" id="{3481E8E0-B29D-278D-5C78-58E3733556D6}"/>
              </a:ext>
            </a:extLst>
          </p:cNvPr>
          <p:cNvSpPr>
            <a:spLocks noGrp="1"/>
          </p:cNvSpPr>
          <p:nvPr>
            <p:ph type="subTitle" idx="1"/>
          </p:nvPr>
        </p:nvSpPr>
        <p:spPr/>
        <p:txBody>
          <a:bodyPr/>
          <a:lstStyle/>
          <a:p>
            <a:endParaRPr lang="en-GB"/>
          </a:p>
        </p:txBody>
      </p:sp>
      <p:pic>
        <p:nvPicPr>
          <p:cNvPr id="7" name="Afbeelding 6" descr="Afbeelding met tekst, kaart, atlas&#10;&#10;Automatisch gegenereerde beschrijving">
            <a:extLst>
              <a:ext uri="{FF2B5EF4-FFF2-40B4-BE49-F238E27FC236}">
                <a16:creationId xmlns:a16="http://schemas.microsoft.com/office/drawing/2014/main" id="{707A066F-A159-A62A-5024-DBB753D416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7074" y="0"/>
            <a:ext cx="9697852" cy="6858000"/>
          </a:xfrm>
          <a:prstGeom prst="rect">
            <a:avLst/>
          </a:prstGeom>
        </p:spPr>
      </p:pic>
      <p:pic>
        <p:nvPicPr>
          <p:cNvPr id="15" name="Afbeelding 14">
            <a:extLst>
              <a:ext uri="{FF2B5EF4-FFF2-40B4-BE49-F238E27FC236}">
                <a16:creationId xmlns:a16="http://schemas.microsoft.com/office/drawing/2014/main" id="{33B3F2C2-6F31-B4FF-A19D-D8774D4E4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000" y="3427068"/>
            <a:ext cx="12192000" cy="1203863"/>
          </a:xfrm>
          <a:prstGeom prst="rect">
            <a:avLst/>
          </a:prstGeom>
        </p:spPr>
      </p:pic>
      <p:pic>
        <p:nvPicPr>
          <p:cNvPr id="18" name="Afbeelding 17" descr="Afbeelding met clipart, Graphics, tekenfilm, ontwerp&#10;&#10;Automatisch gegenereerde beschrijving">
            <a:extLst>
              <a:ext uri="{FF2B5EF4-FFF2-40B4-BE49-F238E27FC236}">
                <a16:creationId xmlns:a16="http://schemas.microsoft.com/office/drawing/2014/main" id="{32D0AE1C-523F-213F-D138-2328676E4BD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0933" y="1148384"/>
            <a:ext cx="336018" cy="451816"/>
          </a:xfrm>
          <a:prstGeom prst="rect">
            <a:avLst/>
          </a:prstGeom>
        </p:spPr>
      </p:pic>
      <p:pic>
        <p:nvPicPr>
          <p:cNvPr id="21" name="Afbeelding 20" descr="Afbeelding met tekst, buitenshuis, persoon, sneeuw&#10;&#10;Automatisch gegenereerde beschrijving">
            <a:extLst>
              <a:ext uri="{FF2B5EF4-FFF2-40B4-BE49-F238E27FC236}">
                <a16:creationId xmlns:a16="http://schemas.microsoft.com/office/drawing/2014/main" id="{5A529EF6-34CF-6564-50BE-60A3A6CE279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6721" y="0"/>
            <a:ext cx="9698557" cy="6858000"/>
          </a:xfrm>
          <a:prstGeom prst="rect">
            <a:avLst/>
          </a:prstGeom>
        </p:spPr>
      </p:pic>
      <p:pic>
        <p:nvPicPr>
          <p:cNvPr id="22" name="Afbeelding 21" descr="Afbeelding met clipart, Graphics, tekenfilm, ontwerp&#10;&#10;Automatisch gegenereerde beschrijving">
            <a:extLst>
              <a:ext uri="{FF2B5EF4-FFF2-40B4-BE49-F238E27FC236}">
                <a16:creationId xmlns:a16="http://schemas.microsoft.com/office/drawing/2014/main" id="{743011CF-09B1-F993-3768-A6A16075675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03333" y="995984"/>
            <a:ext cx="336018" cy="451816"/>
          </a:xfrm>
          <a:prstGeom prst="rect">
            <a:avLst/>
          </a:prstGeom>
        </p:spPr>
      </p:pic>
      <p:pic>
        <p:nvPicPr>
          <p:cNvPr id="29" name="Audio 28">
            <a:hlinkClick r:id="" action="ppaction://media"/>
            <a:extLst>
              <a:ext uri="{FF2B5EF4-FFF2-40B4-BE49-F238E27FC236}">
                <a16:creationId xmlns:a16="http://schemas.microsoft.com/office/drawing/2014/main" id="{A1D6150C-7D31-0C40-21D2-47C10AB8383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991640349"/>
      </p:ext>
    </p:extLst>
  </p:cSld>
  <p:clrMapOvr>
    <a:masterClrMapping/>
  </p:clrMapOvr>
  <p:transition spd="slow" advTm="8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4.58333E-6 7.40741E-7 L 4.58333E-6 0.00023 C -0.00313 0.0037 -0.00638 0.00741 -0.00938 0.0118 C -0.01784 0.02361 -0.02513 0.03866 -0.03438 0.04792 C -0.07071 0.08333 -0.10131 0.11042 -0.13438 0.16018 C -0.14063 0.16944 -0.14727 0.17778 -0.15313 0.18796 C -0.16472 0.20787 -0.17735 0.22616 -0.18646 0.25023 C -0.20013 0.28588 -0.20157 0.28611 -0.21146 0.3243 C -0.22227 0.36574 -0.21381 0.33773 -0.22188 0.37639 C -0.22344 0.38333 -0.2254 0.38958 -0.22709 0.39653 C -0.22748 0.40116 -0.22852 0.42222 -0.22917 0.4287 C -0.22969 0.4331 -0.2306 0.43796 -0.23125 0.44259 C -0.23165 0.45069 -0.23256 0.45856 -0.2323 0.46667 C -0.23217 0.47454 -0.23138 0.48264 -0.23021 0.49074 C -0.22995 0.49305 -0.22813 0.49653 -0.22813 0.49722 " pathEditMode="relative" rAng="0" ptsTypes="AAAAAAAAAAAAAAA">
                                      <p:cBhvr>
                                        <p:cTn id="10" dur="2000" fill="hold"/>
                                        <p:tgtEl>
                                          <p:spTgt spid="22"/>
                                        </p:tgtEl>
                                        <p:attrNameLst>
                                          <p:attrName>ppt_x</p:attrName>
                                          <p:attrName>ppt_y</p:attrName>
                                        </p:attrNameLst>
                                      </p:cBhvr>
                                      <p:rCtr x="-11628" y="24861"/>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2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09FB45-27C8-14F8-D5D3-98C794340A98}"/>
              </a:ext>
            </a:extLst>
          </p:cNvPr>
          <p:cNvSpPr>
            <a:spLocks noGrp="1"/>
          </p:cNvSpPr>
          <p:nvPr>
            <p:ph type="ctrTitle"/>
          </p:nvPr>
        </p:nvSpPr>
        <p:spPr/>
        <p:txBody>
          <a:bodyPr/>
          <a:lstStyle/>
          <a:p>
            <a:r>
              <a:rPr lang="en-GB" dirty="0"/>
              <a:t> </a:t>
            </a:r>
          </a:p>
        </p:txBody>
      </p:sp>
      <p:sp>
        <p:nvSpPr>
          <p:cNvPr id="3" name="Ondertitel 2">
            <a:extLst>
              <a:ext uri="{FF2B5EF4-FFF2-40B4-BE49-F238E27FC236}">
                <a16:creationId xmlns:a16="http://schemas.microsoft.com/office/drawing/2014/main" id="{3481E8E0-B29D-278D-5C78-58E3733556D6}"/>
              </a:ext>
            </a:extLst>
          </p:cNvPr>
          <p:cNvSpPr>
            <a:spLocks noGrp="1"/>
          </p:cNvSpPr>
          <p:nvPr>
            <p:ph type="subTitle" idx="1"/>
          </p:nvPr>
        </p:nvSpPr>
        <p:spPr/>
        <p:txBody>
          <a:bodyPr/>
          <a:lstStyle/>
          <a:p>
            <a:endParaRPr lang="en-GB"/>
          </a:p>
        </p:txBody>
      </p:sp>
      <p:pic>
        <p:nvPicPr>
          <p:cNvPr id="7" name="Afbeelding 6" descr="Afbeelding met tekst, kaart, atlas&#10;&#10;Automatisch gegenereerde beschrijving">
            <a:extLst>
              <a:ext uri="{FF2B5EF4-FFF2-40B4-BE49-F238E27FC236}">
                <a16:creationId xmlns:a16="http://schemas.microsoft.com/office/drawing/2014/main" id="{707A066F-A159-A62A-5024-DBB753D416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7074" y="0"/>
            <a:ext cx="9697852" cy="6858000"/>
          </a:xfrm>
          <a:prstGeom prst="rect">
            <a:avLst/>
          </a:prstGeom>
        </p:spPr>
      </p:pic>
      <p:pic>
        <p:nvPicPr>
          <p:cNvPr id="15" name="Afbeelding 14">
            <a:extLst>
              <a:ext uri="{FF2B5EF4-FFF2-40B4-BE49-F238E27FC236}">
                <a16:creationId xmlns:a16="http://schemas.microsoft.com/office/drawing/2014/main" id="{33B3F2C2-6F31-B4FF-A19D-D8774D4E4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000" y="3427068"/>
            <a:ext cx="12192000" cy="1203863"/>
          </a:xfrm>
          <a:prstGeom prst="rect">
            <a:avLst/>
          </a:prstGeom>
        </p:spPr>
      </p:pic>
      <p:pic>
        <p:nvPicPr>
          <p:cNvPr id="5" name="Afbeelding 4" descr="Afbeelding met clipart, Graphics, tekenfilm, ontwerp&#10;&#10;Automatisch gegenereerde beschrijving">
            <a:extLst>
              <a:ext uri="{FF2B5EF4-FFF2-40B4-BE49-F238E27FC236}">
                <a16:creationId xmlns:a16="http://schemas.microsoft.com/office/drawing/2014/main" id="{C7A4AD6F-DEFD-CBBD-FE07-207B0D495BE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16953" y="4410289"/>
            <a:ext cx="336018" cy="451816"/>
          </a:xfrm>
          <a:prstGeom prst="rect">
            <a:avLst/>
          </a:prstGeom>
        </p:spPr>
      </p:pic>
      <p:pic>
        <p:nvPicPr>
          <p:cNvPr id="11" name="Audio 10">
            <a:hlinkClick r:id="" action="ppaction://media"/>
            <a:extLst>
              <a:ext uri="{FF2B5EF4-FFF2-40B4-BE49-F238E27FC236}">
                <a16:creationId xmlns:a16="http://schemas.microsoft.com/office/drawing/2014/main" id="{4D0B6C5F-2AAB-D735-C5B8-AB4426AF89F9}"/>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63545035"/>
      </p:ext>
    </p:extLst>
  </p:cSld>
  <p:clrMapOvr>
    <a:masterClrMapping/>
  </p:clrMapOvr>
  <p:transition spd="slow" advTm="25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0182 -0.00024 L -0.00182 0.00023 C -0.00013 -0.00695 0.00182 -0.0132 0.00312 -0.01991 C 0.00378 -0.02269 0.00378 -0.0257 0.00391 -0.02917 C 0.00469 -0.04144 0.00495 -0.05371 0.00573 -0.06598 C 0.00534 -0.08727 0.00521 -0.10834 0.00482 -0.1294 C 0.00469 -0.1338 0.00443 -0.13797 0.00391 -0.14213 C 0.00299 -0.14977 0.00312 -0.1588 -0.00013 -0.16551 C -0.00091 -0.16737 -0.00195 -0.16899 -0.00247 -0.17084 C -0.00378 -0.17477 -0.00404 -0.1794 -0.00586 -0.18311 C -0.00651 -0.18496 -0.00755 -0.18635 -0.0082 -0.1882 C -0.0138 -0.20533 -0.00872 -0.19561 -0.01393 -0.20487 C -0.01419 -0.20556 -0.01432 -0.20672 -0.01471 -0.20787 C -0.01875 -0.21667 -0.01602 -0.20649 -0.01953 -0.21783 C -0.02005 -0.21945 -0.01992 -0.22084 -0.02044 -0.22223 C -0.0207 -0.22315 -0.02188 -0.22477 -0.02188 -0.22454 " pathEditMode="relative" rAng="0" ptsTypes="AAAAAAAAAAAAAAAA">
                                      <p:cBhvr>
                                        <p:cTn id="9" dur="2000" fill="hold"/>
                                        <p:tgtEl>
                                          <p:spTgt spid="5"/>
                                        </p:tgtEl>
                                        <p:attrNameLst>
                                          <p:attrName>ppt_x</p:attrName>
                                          <p:attrName>ppt_y</p:attrName>
                                        </p:attrNameLst>
                                      </p:cBhvr>
                                      <p:rCtr x="-625" y="-11204"/>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09FB45-27C8-14F8-D5D3-98C794340A98}"/>
              </a:ext>
            </a:extLst>
          </p:cNvPr>
          <p:cNvSpPr>
            <a:spLocks noGrp="1"/>
          </p:cNvSpPr>
          <p:nvPr>
            <p:ph type="ctrTitle"/>
          </p:nvPr>
        </p:nvSpPr>
        <p:spPr/>
        <p:txBody>
          <a:bodyPr/>
          <a:lstStyle/>
          <a:p>
            <a:r>
              <a:rPr lang="en-GB" dirty="0"/>
              <a:t> </a:t>
            </a:r>
          </a:p>
        </p:txBody>
      </p:sp>
      <p:sp>
        <p:nvSpPr>
          <p:cNvPr id="3" name="Ondertitel 2">
            <a:extLst>
              <a:ext uri="{FF2B5EF4-FFF2-40B4-BE49-F238E27FC236}">
                <a16:creationId xmlns:a16="http://schemas.microsoft.com/office/drawing/2014/main" id="{3481E8E0-B29D-278D-5C78-58E3733556D6}"/>
              </a:ext>
            </a:extLst>
          </p:cNvPr>
          <p:cNvSpPr>
            <a:spLocks noGrp="1"/>
          </p:cNvSpPr>
          <p:nvPr>
            <p:ph type="subTitle" idx="1"/>
          </p:nvPr>
        </p:nvSpPr>
        <p:spPr/>
        <p:txBody>
          <a:bodyPr/>
          <a:lstStyle/>
          <a:p>
            <a:endParaRPr lang="en-GB"/>
          </a:p>
        </p:txBody>
      </p:sp>
      <p:pic>
        <p:nvPicPr>
          <p:cNvPr id="9" name="Afbeelding 8" descr="Afbeelding met tekst, kaart, atlas&#10;&#10;Automatisch gegenereerde beschrijving">
            <a:extLst>
              <a:ext uri="{FF2B5EF4-FFF2-40B4-BE49-F238E27FC236}">
                <a16:creationId xmlns:a16="http://schemas.microsoft.com/office/drawing/2014/main" id="{39D39A4A-FF0A-B87C-5E81-EC029B6039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7074" y="-1932"/>
            <a:ext cx="9697852" cy="6858000"/>
          </a:xfrm>
          <a:prstGeom prst="rect">
            <a:avLst/>
          </a:prstGeom>
        </p:spPr>
      </p:pic>
      <p:pic>
        <p:nvPicPr>
          <p:cNvPr id="15" name="Afbeelding 14">
            <a:extLst>
              <a:ext uri="{FF2B5EF4-FFF2-40B4-BE49-F238E27FC236}">
                <a16:creationId xmlns:a16="http://schemas.microsoft.com/office/drawing/2014/main" id="{33B3F2C2-6F31-B4FF-A19D-D8774D4E4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8427" y="3429000"/>
            <a:ext cx="12192000" cy="1203863"/>
          </a:xfrm>
          <a:prstGeom prst="rect">
            <a:avLst/>
          </a:prstGeom>
        </p:spPr>
      </p:pic>
      <p:pic>
        <p:nvPicPr>
          <p:cNvPr id="8" name="Afbeelding 7" descr="Afbeelding met clipart, Graphics, tekenfilm, ontwerp&#10;&#10;Automatisch gegenereerde beschrijving">
            <a:extLst>
              <a:ext uri="{FF2B5EF4-FFF2-40B4-BE49-F238E27FC236}">
                <a16:creationId xmlns:a16="http://schemas.microsoft.com/office/drawing/2014/main" id="{A66F1734-7B05-ECDA-C803-B3725B1360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96000" y="2877597"/>
            <a:ext cx="336018" cy="451816"/>
          </a:xfrm>
          <a:prstGeom prst="rect">
            <a:avLst/>
          </a:prstGeom>
        </p:spPr>
      </p:pic>
      <p:pic>
        <p:nvPicPr>
          <p:cNvPr id="11" name="Audio 10">
            <a:hlinkClick r:id="" action="ppaction://media"/>
            <a:extLst>
              <a:ext uri="{FF2B5EF4-FFF2-40B4-BE49-F238E27FC236}">
                <a16:creationId xmlns:a16="http://schemas.microsoft.com/office/drawing/2014/main" id="{A23BCF9B-3C44-E906-C487-78E68ED8BE0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746795642"/>
      </p:ext>
    </p:extLst>
  </p:cSld>
  <p:clrMapOvr>
    <a:masterClrMapping/>
  </p:clrMapOvr>
  <p:transition spd="slow" advTm="15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365 -0.00417 L 0.00365 -0.00417 C 0.00612 0.00115 0.00886 0.00625 0.0112 0.0118 C 0.01367 0.01828 0.01797 0.03217 0.01797 0.03217 C 0.01823 0.03472 0.01823 0.0375 0.01875 0.04027 C 0.01979 0.04583 0.02253 0.05648 0.02253 0.05648 C 0.02461 0.08217 0.02149 0.05023 0.02552 0.07384 C 0.02604 0.07685 0.02591 0.08032 0.0263 0.08333 C 0.02734 0.09189 0.02813 0.09421 0.03008 0.10208 C 0.03073 0.11389 0.0306 0.11828 0.03229 0.12916 C 0.03294 0.13287 0.03386 0.13634 0.03464 0.14004 C 0.03516 0.14537 0.03516 0.15092 0.0362 0.15601 C 0.03698 0.16088 0.03997 0.16967 0.03997 0.16967 C 0.0418 0.19004 0.03893 0.16713 0.04297 0.1831 C 0.04727 0.20046 0.04063 0.18148 0.04518 0.19375 C 0.04544 0.19699 0.04544 0.20023 0.04596 0.20324 C 0.04622 0.20486 0.04714 0.20578 0.04753 0.2074 C 0.04792 0.20949 0.04792 0.2118 0.04831 0.21412 C 0.04922 0.22152 0.04896 0.21689 0.04896 0.22361 " pathEditMode="relative" ptsTypes="AAAAAAAAAAAAAAAAAAA">
                                      <p:cBhvr>
                                        <p:cTn id="10" dur="2000" fill="hold"/>
                                        <p:tgtEl>
                                          <p:spTgt spid="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1"/>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09FB45-27C8-14F8-D5D3-98C794340A98}"/>
              </a:ext>
            </a:extLst>
          </p:cNvPr>
          <p:cNvSpPr>
            <a:spLocks noGrp="1"/>
          </p:cNvSpPr>
          <p:nvPr>
            <p:ph type="ctrTitle"/>
          </p:nvPr>
        </p:nvSpPr>
        <p:spPr/>
        <p:txBody>
          <a:bodyPr/>
          <a:lstStyle/>
          <a:p>
            <a:r>
              <a:rPr lang="en-GB" dirty="0"/>
              <a:t> </a:t>
            </a:r>
          </a:p>
        </p:txBody>
      </p:sp>
      <p:sp>
        <p:nvSpPr>
          <p:cNvPr id="3" name="Ondertitel 2">
            <a:extLst>
              <a:ext uri="{FF2B5EF4-FFF2-40B4-BE49-F238E27FC236}">
                <a16:creationId xmlns:a16="http://schemas.microsoft.com/office/drawing/2014/main" id="{3481E8E0-B29D-278D-5C78-58E3733556D6}"/>
              </a:ext>
            </a:extLst>
          </p:cNvPr>
          <p:cNvSpPr>
            <a:spLocks noGrp="1"/>
          </p:cNvSpPr>
          <p:nvPr>
            <p:ph type="subTitle" idx="1"/>
          </p:nvPr>
        </p:nvSpPr>
        <p:spPr/>
        <p:txBody>
          <a:bodyPr/>
          <a:lstStyle/>
          <a:p>
            <a:endParaRPr lang="en-GB"/>
          </a:p>
        </p:txBody>
      </p:sp>
      <p:pic>
        <p:nvPicPr>
          <p:cNvPr id="11" name="Afbeelding 10" descr="Afbeelding met tekst, kaart, diagram, atlas&#10;&#10;Automatisch gegenereerde beschrijving">
            <a:extLst>
              <a:ext uri="{FF2B5EF4-FFF2-40B4-BE49-F238E27FC236}">
                <a16:creationId xmlns:a16="http://schemas.microsoft.com/office/drawing/2014/main" id="{593DAC32-EC8F-45F7-ACBB-90D57246E3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7074" y="-1932"/>
            <a:ext cx="9697852" cy="6858000"/>
          </a:xfrm>
          <a:prstGeom prst="rect">
            <a:avLst/>
          </a:prstGeom>
        </p:spPr>
      </p:pic>
      <p:pic>
        <p:nvPicPr>
          <p:cNvPr id="15" name="Afbeelding 14">
            <a:extLst>
              <a:ext uri="{FF2B5EF4-FFF2-40B4-BE49-F238E27FC236}">
                <a16:creationId xmlns:a16="http://schemas.microsoft.com/office/drawing/2014/main" id="{33B3F2C2-6F31-B4FF-A19D-D8774D4E46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0000" y="3427068"/>
            <a:ext cx="12192000" cy="1203863"/>
          </a:xfrm>
          <a:prstGeom prst="rect">
            <a:avLst/>
          </a:prstGeom>
        </p:spPr>
      </p:pic>
      <p:pic>
        <p:nvPicPr>
          <p:cNvPr id="5" name="Afbeelding 4" descr="Afbeelding met clipart, Graphics, tekenfilm, ontwerp&#10;&#10;Automatisch gegenereerde beschrijving">
            <a:extLst>
              <a:ext uri="{FF2B5EF4-FFF2-40B4-BE49-F238E27FC236}">
                <a16:creationId xmlns:a16="http://schemas.microsoft.com/office/drawing/2014/main" id="{3B6B1ABC-5BF7-F85B-6F73-1B14DD2856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725" y="4429919"/>
            <a:ext cx="336018" cy="451816"/>
          </a:xfrm>
          <a:prstGeom prst="rect">
            <a:avLst/>
          </a:prstGeom>
        </p:spPr>
      </p:pic>
      <p:pic>
        <p:nvPicPr>
          <p:cNvPr id="10" name="Audio 9">
            <a:hlinkClick r:id="" action="ppaction://media"/>
            <a:extLst>
              <a:ext uri="{FF2B5EF4-FFF2-40B4-BE49-F238E27FC236}">
                <a16:creationId xmlns:a16="http://schemas.microsoft.com/office/drawing/2014/main" id="{61543E48-CD10-BC61-99F0-B1C8154205A4}"/>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579890852"/>
      </p:ext>
    </p:extLst>
  </p:cSld>
  <p:clrMapOvr>
    <a:masterClrMapping/>
  </p:clrMapOvr>
  <p:transition spd="slow" advTm="15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013 -0.00277 L -0.00013 -0.00254 C -0.01302 -0.0324 0.00911 0.02084 -0.0125 -0.06944 C -0.01536 -0.08148 -0.02109 -0.09074 -0.02552 -0.10139 C -0.02708 -0.10555 -0.02865 -0.10949 -0.0306 -0.11319 C -0.03633 -0.125 -0.03815 -0.12986 -0.0457 -0.13935 C -0.05091 -0.14606 -0.05677 -0.15185 -0.06224 -0.15833 C -0.0724 -0.17037 -0.07175 -0.17176 -0.0832 -0.18333 C -0.08958 -0.18981 -0.1056 -0.20231 -0.11133 -0.20602 C -0.11445 -0.20787 -0.11797 -0.20902 -0.12135 -0.21065 C -0.12487 -0.2125 -0.12865 -0.21435 -0.13203 -0.21643 C -0.14505 -0.225 -0.14349 -0.225 -0.15234 -0.23078 C -0.16016 -0.23611 -0.16497 -0.23958 -0.17318 -0.24259 C -0.17526 -0.24352 -0.1776 -0.24375 -0.17969 -0.24398 C -0.1901 -0.24398 -0.20039 -0.24398 -0.21055 -0.24398 " pathEditMode="relative" rAng="0" ptsTypes="AAAAAAAAAAAAAAA">
                                      <p:cBhvr>
                                        <p:cTn id="10" dur="2000" fill="hold"/>
                                        <p:tgtEl>
                                          <p:spTgt spid="5"/>
                                        </p:tgtEl>
                                        <p:attrNameLst>
                                          <p:attrName>ppt_x</p:attrName>
                                          <p:attrName>ppt_y</p:attrName>
                                        </p:attrNameLst>
                                      </p:cBhvr>
                                      <p:rCtr x="-10521" y="-12060"/>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1"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Afbeelding 12" descr="Afbeelding met tekst, diagram, schermopname, Plan&#10;&#10;Automatisch gegenereerde beschrijving">
            <a:extLst>
              <a:ext uri="{FF2B5EF4-FFF2-40B4-BE49-F238E27FC236}">
                <a16:creationId xmlns:a16="http://schemas.microsoft.com/office/drawing/2014/main" id="{A1677FC9-A76D-1EDF-9EEE-1649AE57C7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7074" y="0"/>
            <a:ext cx="9697852" cy="6858000"/>
          </a:xfrm>
          <a:prstGeom prst="rect">
            <a:avLst/>
          </a:prstGeom>
        </p:spPr>
      </p:pic>
      <p:pic>
        <p:nvPicPr>
          <p:cNvPr id="16" name="Afbeelding 15">
            <a:extLst>
              <a:ext uri="{FF2B5EF4-FFF2-40B4-BE49-F238E27FC236}">
                <a16:creationId xmlns:a16="http://schemas.microsoft.com/office/drawing/2014/main" id="{9864B0A3-D561-B6E3-ED66-724D8C063A2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76399" y="4214170"/>
            <a:ext cx="15783745" cy="1557981"/>
          </a:xfrm>
          <a:prstGeom prst="rect">
            <a:avLst/>
          </a:prstGeom>
        </p:spPr>
      </p:pic>
      <p:pic>
        <p:nvPicPr>
          <p:cNvPr id="5" name="Afbeelding 4">
            <a:extLst>
              <a:ext uri="{FF2B5EF4-FFF2-40B4-BE49-F238E27FC236}">
                <a16:creationId xmlns:a16="http://schemas.microsoft.com/office/drawing/2014/main" id="{E2513057-732B-FE9C-71A0-A0A523B867D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2827068"/>
            <a:ext cx="12192000" cy="1203863"/>
          </a:xfrm>
          <a:prstGeom prst="rect">
            <a:avLst/>
          </a:prstGeom>
        </p:spPr>
      </p:pic>
      <p:pic>
        <p:nvPicPr>
          <p:cNvPr id="14" name="Afbeelding 13" descr="Afbeelding met clipart, Graphics, tekenfilm, ontwerp&#10;&#10;Automatisch gegenereerde beschrijving">
            <a:extLst>
              <a:ext uri="{FF2B5EF4-FFF2-40B4-BE49-F238E27FC236}">
                <a16:creationId xmlns:a16="http://schemas.microsoft.com/office/drawing/2014/main" id="{12F40B9B-8844-B513-5F17-4A1BDB3B225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40870" y="2780888"/>
            <a:ext cx="336018" cy="451816"/>
          </a:xfrm>
          <a:prstGeom prst="rect">
            <a:avLst/>
          </a:prstGeom>
        </p:spPr>
      </p:pic>
      <p:sp>
        <p:nvSpPr>
          <p:cNvPr id="18" name="Rechthoek 17">
            <a:extLst>
              <a:ext uri="{FF2B5EF4-FFF2-40B4-BE49-F238E27FC236}">
                <a16:creationId xmlns:a16="http://schemas.microsoft.com/office/drawing/2014/main" id="{13A41932-1D7B-FE31-6D85-5FD76C0F6989}"/>
              </a:ext>
            </a:extLst>
          </p:cNvPr>
          <p:cNvSpPr/>
          <p:nvPr/>
        </p:nvSpPr>
        <p:spPr>
          <a:xfrm>
            <a:off x="10485332" y="3602038"/>
            <a:ext cx="1706668" cy="26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hthoek 18">
            <a:extLst>
              <a:ext uri="{FF2B5EF4-FFF2-40B4-BE49-F238E27FC236}">
                <a16:creationId xmlns:a16="http://schemas.microsoft.com/office/drawing/2014/main" id="{C20504D9-71A5-6D66-DF92-57A0A479C93E}"/>
              </a:ext>
            </a:extLst>
          </p:cNvPr>
          <p:cNvSpPr/>
          <p:nvPr/>
        </p:nvSpPr>
        <p:spPr>
          <a:xfrm>
            <a:off x="10437340" y="3754438"/>
            <a:ext cx="45719" cy="1876742"/>
          </a:xfrm>
          <a:prstGeom prst="rect">
            <a:avLst/>
          </a:prstGeom>
          <a:solidFill>
            <a:srgbClr val="D8D7D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1" name="Rechte verbindingslijn 20">
            <a:extLst>
              <a:ext uri="{FF2B5EF4-FFF2-40B4-BE49-F238E27FC236}">
                <a16:creationId xmlns:a16="http://schemas.microsoft.com/office/drawing/2014/main" id="{BCCBC919-44D7-85A2-1E51-1CB0F9397839}"/>
              </a:ext>
            </a:extLst>
          </p:cNvPr>
          <p:cNvCxnSpPr/>
          <p:nvPr/>
        </p:nvCxnSpPr>
        <p:spPr>
          <a:xfrm>
            <a:off x="10475652" y="2956560"/>
            <a:ext cx="0" cy="2727960"/>
          </a:xfrm>
          <a:prstGeom prst="line">
            <a:avLst/>
          </a:prstGeom>
          <a:ln w="6350">
            <a:solidFill>
              <a:srgbClr val="716F70"/>
            </a:solidFill>
          </a:ln>
        </p:spPr>
        <p:style>
          <a:lnRef idx="1">
            <a:schemeClr val="accent1"/>
          </a:lnRef>
          <a:fillRef idx="0">
            <a:schemeClr val="accent1"/>
          </a:fillRef>
          <a:effectRef idx="0">
            <a:schemeClr val="accent1"/>
          </a:effectRef>
          <a:fontRef idx="minor">
            <a:schemeClr val="tx1"/>
          </a:fontRef>
        </p:style>
      </p:cxnSp>
      <p:pic>
        <p:nvPicPr>
          <p:cNvPr id="8" name="Audio 7">
            <a:hlinkClick r:id="" action="ppaction://media"/>
            <a:extLst>
              <a:ext uri="{FF2B5EF4-FFF2-40B4-BE49-F238E27FC236}">
                <a16:creationId xmlns:a16="http://schemas.microsoft.com/office/drawing/2014/main" id="{3C3EF367-05F2-D0A1-BF0C-E338703CF7AC}"/>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161075" t="-161075" r="-161075" b="-161075"/>
          <a:stretch>
            <a:fillRect/>
          </a:stretch>
        </p:blipFill>
        <p:spPr>
          <a:xfrm>
            <a:off x="10052304" y="4718304"/>
            <a:ext cx="2057400" cy="2057400"/>
          </a:xfrm>
          <a:prstGeom prst="ellipse">
            <a:avLst/>
          </a:prstGeom>
        </p:spPr>
      </p:pic>
      <p:sp>
        <p:nvSpPr>
          <p:cNvPr id="2" name="Rechthoek 1">
            <a:extLst>
              <a:ext uri="{FF2B5EF4-FFF2-40B4-BE49-F238E27FC236}">
                <a16:creationId xmlns:a16="http://schemas.microsoft.com/office/drawing/2014/main" id="{22DE0269-5117-5DC5-ECDD-6FE0AAF0E3D1}"/>
              </a:ext>
            </a:extLst>
          </p:cNvPr>
          <p:cNvSpPr/>
          <p:nvPr/>
        </p:nvSpPr>
        <p:spPr>
          <a:xfrm>
            <a:off x="-30269" y="3886518"/>
            <a:ext cx="1706668" cy="26047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907502562"/>
      </p:ext>
    </p:extLst>
  </p:cSld>
  <p:clrMapOvr>
    <a:masterClrMapping/>
  </p:clrMapOvr>
  <p:transition spd="slow" advTm="20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500"/>
                                  </p:stCondLst>
                                  <p:childTnLst>
                                    <p:animMotion origin="layout" path="M -0.00416 -0.00602 L -0.00416 -0.00602 C -0.00599 -0.00394 -0.00768 -0.00139 -0.0095 0.00069 C -0.02343 0.01643 -0.04518 0.0375 -0.05872 0.05995 C -0.08684 0.10625 -0.08099 0.09953 -0.09974 0.13402 C -0.10338 0.14074 -0.10729 0.14722 -0.11106 0.15416 C -0.11927 0.16898 -0.13112 0.19375 -0.14062 0.20532 C -0.16471 0.23495 -0.15325 0.22291 -0.17474 0.24305 C -0.17773 0.24953 -0.17994 0.25486 -0.18372 0.26041 C -0.18515 0.2625 -0.18684 0.26412 -0.18828 0.26597 C -0.1914 0.27407 -0.18802 0.26551 -0.19283 0.27523 C -0.19388 0.27754 -0.19583 0.28217 -0.19583 0.28217 " pathEditMode="relative" ptsTypes="AAAAAAAAAAAA">
                                      <p:cBhvr>
                                        <p:cTn id="10" dur="2000" fill="hold"/>
                                        <p:tgtEl>
                                          <p:spTgt spid="14"/>
                                        </p:tgtEl>
                                        <p:attrNameLst>
                                          <p:attrName>ppt_x</p:attrName>
                                          <p:attrName>ppt_y</p:attrName>
                                        </p:attrNameLst>
                                      </p:cBhvr>
                                    </p:animMotion>
                                  </p:childTnLst>
                                </p:cTn>
                              </p:par>
                            </p:childTnLst>
                          </p:cTn>
                        </p:par>
                        <p:par>
                          <p:cTn id="11" fill="hold">
                            <p:stCondLst>
                              <p:cond delay="2500"/>
                            </p:stCondLst>
                            <p:childTnLst>
                              <p:par>
                                <p:cTn id="12" presetID="42" presetClass="path" presetSubtype="0" accel="50000" decel="50000" fill="hold" nodeType="afterEffect">
                                  <p:stCondLst>
                                    <p:cond delay="1000"/>
                                  </p:stCondLst>
                                  <p:childTnLst>
                                    <p:animMotion origin="layout" path="M -0.19583 0.2824 L 0.39206 0.27338 " pathEditMode="relative" rAng="0" ptsTypes="AA">
                                      <p:cBhvr>
                                        <p:cTn id="13" dur="8000" fill="hold"/>
                                        <p:tgtEl>
                                          <p:spTgt spid="14"/>
                                        </p:tgtEl>
                                        <p:attrNameLst>
                                          <p:attrName>ppt_x</p:attrName>
                                          <p:attrName>ppt_y</p:attrName>
                                        </p:attrNameLst>
                                      </p:cBhvr>
                                      <p:rCtr x="29388" y="-463"/>
                                    </p:animMotion>
                                  </p:childTnLst>
                                </p:cTn>
                              </p:par>
                              <p:par>
                                <p:cTn id="14" presetID="42" presetClass="path" presetSubtype="0" accel="50000" decel="50000" fill="hold" nodeType="withEffect">
                                  <p:stCondLst>
                                    <p:cond delay="1000"/>
                                  </p:stCondLst>
                                  <p:childTnLst>
                                    <p:animMotion origin="layout" path="M 4.375E-6 7.40741E-7 L -0.578 -0.00718 " pathEditMode="relative" rAng="0" ptsTypes="AA">
                                      <p:cBhvr>
                                        <p:cTn id="15" dur="8000" fill="hold"/>
                                        <p:tgtEl>
                                          <p:spTgt spid="16"/>
                                        </p:tgtEl>
                                        <p:attrNameLst>
                                          <p:attrName>ppt_x</p:attrName>
                                          <p:attrName>ppt_y</p:attrName>
                                        </p:attrNameLst>
                                      </p:cBhvr>
                                      <p:rCtr x="-28906" y="-370"/>
                                    </p:animMotion>
                                  </p:childTnLst>
                                </p:cTn>
                              </p:par>
                            </p:childTnLst>
                          </p:cTn>
                        </p:par>
                        <p:par>
                          <p:cTn id="16" fill="hold">
                            <p:stCondLst>
                              <p:cond delay="11500"/>
                            </p:stCondLst>
                            <p:childTnLst>
                              <p:par>
                                <p:cTn id="17" presetID="42" presetClass="path" presetSubtype="0" accel="50000" decel="50000" fill="hold" nodeType="afterEffect">
                                  <p:stCondLst>
                                    <p:cond delay="1000"/>
                                  </p:stCondLst>
                                  <p:childTnLst>
                                    <p:animMotion origin="layout" path="M 0.39206 0.27338 L -0.19583 0.28241 " pathEditMode="relative" rAng="0" ptsTypes="AA">
                                      <p:cBhvr>
                                        <p:cTn id="18" dur="5000" fill="hold"/>
                                        <p:tgtEl>
                                          <p:spTgt spid="14"/>
                                        </p:tgtEl>
                                        <p:attrNameLst>
                                          <p:attrName>ppt_x</p:attrName>
                                          <p:attrName>ppt_y</p:attrName>
                                        </p:attrNameLst>
                                      </p:cBhvr>
                                      <p:rCtr x="-29583" y="625"/>
                                    </p:animMotion>
                                  </p:childTnLst>
                                </p:cTn>
                              </p:par>
                              <p:par>
                                <p:cTn id="19" presetID="42" presetClass="path" presetSubtype="0" accel="50000" decel="50000" fill="hold" nodeType="withEffect">
                                  <p:stCondLst>
                                    <p:cond delay="1000"/>
                                  </p:stCondLst>
                                  <p:childTnLst>
                                    <p:animMotion origin="layout" path="M -0.578 -0.00718 L 5E-6 -2.59259E-6 " pathEditMode="relative" rAng="0" ptsTypes="AA">
                                      <p:cBhvr>
                                        <p:cTn id="20" dur="5000" fill="hold"/>
                                        <p:tgtEl>
                                          <p:spTgt spid="16"/>
                                        </p:tgtEl>
                                        <p:attrNameLst>
                                          <p:attrName>ppt_x</p:attrName>
                                          <p:attrName>ppt_y</p:attrName>
                                        </p:attrNameLst>
                                      </p:cBhvr>
                                      <p:rCtr x="28880" y="463"/>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09FB45-27C8-14F8-D5D3-98C794340A98}"/>
              </a:ext>
            </a:extLst>
          </p:cNvPr>
          <p:cNvSpPr>
            <a:spLocks noGrp="1"/>
          </p:cNvSpPr>
          <p:nvPr>
            <p:ph type="ctrTitle"/>
          </p:nvPr>
        </p:nvSpPr>
        <p:spPr/>
        <p:txBody>
          <a:bodyPr/>
          <a:lstStyle/>
          <a:p>
            <a:r>
              <a:rPr lang="en-GB" dirty="0"/>
              <a:t>  </a:t>
            </a:r>
          </a:p>
        </p:txBody>
      </p:sp>
      <p:sp>
        <p:nvSpPr>
          <p:cNvPr id="3" name="Ondertitel 2">
            <a:extLst>
              <a:ext uri="{FF2B5EF4-FFF2-40B4-BE49-F238E27FC236}">
                <a16:creationId xmlns:a16="http://schemas.microsoft.com/office/drawing/2014/main" id="{3481E8E0-B29D-278D-5C78-58E3733556D6}"/>
              </a:ext>
            </a:extLst>
          </p:cNvPr>
          <p:cNvSpPr>
            <a:spLocks noGrp="1"/>
          </p:cNvSpPr>
          <p:nvPr>
            <p:ph type="subTitle" idx="1"/>
          </p:nvPr>
        </p:nvSpPr>
        <p:spPr/>
        <p:txBody>
          <a:bodyPr/>
          <a:lstStyle/>
          <a:p>
            <a:endParaRPr lang="en-GB"/>
          </a:p>
        </p:txBody>
      </p:sp>
      <p:pic>
        <p:nvPicPr>
          <p:cNvPr id="17" name="Afbeelding 16" descr="Afbeelding met tekst, schermopname, diagram, kaart&#10;&#10;Automatisch gegenereerde beschrijving">
            <a:extLst>
              <a:ext uri="{FF2B5EF4-FFF2-40B4-BE49-F238E27FC236}">
                <a16:creationId xmlns:a16="http://schemas.microsoft.com/office/drawing/2014/main" id="{7F2D948A-7890-FE57-DC54-3BF96D33F9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7074" y="0"/>
            <a:ext cx="9697852" cy="6858000"/>
          </a:xfrm>
          <a:prstGeom prst="rect">
            <a:avLst/>
          </a:prstGeom>
        </p:spPr>
      </p:pic>
      <p:pic>
        <p:nvPicPr>
          <p:cNvPr id="8" name="Afbeelding 7" descr="Afbeelding met clipart, Graphics, tekenfilm, ontwerp&#10;&#10;Automatisch gegenereerde beschrijving">
            <a:extLst>
              <a:ext uri="{FF2B5EF4-FFF2-40B4-BE49-F238E27FC236}">
                <a16:creationId xmlns:a16="http://schemas.microsoft.com/office/drawing/2014/main" id="{153447F8-331D-800D-98F0-8CA3A6044C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53270" y="4723988"/>
            <a:ext cx="336018" cy="451816"/>
          </a:xfrm>
          <a:prstGeom prst="rect">
            <a:avLst/>
          </a:prstGeom>
        </p:spPr>
      </p:pic>
      <p:pic>
        <p:nvPicPr>
          <p:cNvPr id="16" name="Audio 15">
            <a:hlinkClick r:id="" action="ppaction://media"/>
            <a:extLst>
              <a:ext uri="{FF2B5EF4-FFF2-40B4-BE49-F238E27FC236}">
                <a16:creationId xmlns:a16="http://schemas.microsoft.com/office/drawing/2014/main" id="{6CD2692D-78B8-81DD-D64D-AB620303D3A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1337013893"/>
      </p:ext>
    </p:extLst>
  </p:cSld>
  <p:clrMapOvr>
    <a:masterClrMapping/>
  </p:clrMapOvr>
  <p:transition spd="slow" advTm="1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364 0.00046 L -0.00364 0.00046 C 0.0306 -0.00602 0.05234 -0.00509 0.08386 -0.02732 C 0.12175 -0.0544 0.11224 -0.05232 0.13698 -0.09028 C 0.15052 -0.11134 0.15547 -0.11111 0.16823 -0.13843 C 0.17774 -0.15903 0.21198 -0.24051 0.21823 -0.27361 C 0.21927 -0.27917 0.22018 -0.28495 0.22136 -0.29028 C 0.22253 -0.29607 0.22422 -0.30139 0.22552 -0.30695 C 0.22682 -0.31273 0.23099 -0.33681 0.23177 -0.34213 C 0.23229 -0.34583 0.23229 -0.34977 0.23281 -0.35324 C 0.23386 -0.36111 0.23542 -0.36759 0.23594 -0.37546 C 0.23607 -0.3787 0.23594 -0.38171 0.23594 -0.38472 " pathEditMode="relative" ptsTypes="AAAAAAAAAAAA">
                                      <p:cBhvr>
                                        <p:cTn id="10" dur="3000" fill="hold"/>
                                        <p:tgtEl>
                                          <p:spTgt spid="8"/>
                                        </p:tgtEl>
                                        <p:attrNameLst>
                                          <p:attrName>ppt_x</p:attrName>
                                          <p:attrName>ppt_y</p:attrName>
                                        </p:attrNameLst>
                                      </p:cBhvr>
                                    </p:animMotion>
                                  </p:childTnLst>
                                </p:cTn>
                              </p:par>
                            </p:childTnLst>
                          </p:cTn>
                        </p:par>
                        <p:par>
                          <p:cTn id="11" fill="hold">
                            <p:stCondLst>
                              <p:cond delay="3000"/>
                            </p:stCondLst>
                            <p:childTnLst>
                              <p:par>
                                <p:cTn id="12" presetID="42" presetClass="path" presetSubtype="0" accel="50000" decel="50000" fill="hold" nodeType="afterEffect">
                                  <p:stCondLst>
                                    <p:cond delay="0"/>
                                  </p:stCondLst>
                                  <p:childTnLst>
                                    <p:animMotion origin="layout" path="M 0.23594 -0.38472 L 0.52969 -0.38472 " pathEditMode="relative" rAng="0" ptsTypes="AA">
                                      <p:cBhvr>
                                        <p:cTn id="13" dur="3000" fill="hold"/>
                                        <p:tgtEl>
                                          <p:spTgt spid="8"/>
                                        </p:tgtEl>
                                        <p:attrNameLst>
                                          <p:attrName>ppt_x</p:attrName>
                                          <p:attrName>ppt_y</p:attrName>
                                        </p:attrNameLst>
                                      </p:cBhvr>
                                      <p:rCtr x="14687" y="0"/>
                                    </p:animMotion>
                                  </p:childTnLst>
                                </p:cTn>
                              </p:par>
                            </p:childTnLst>
                          </p:cTn>
                        </p:par>
                        <p:par>
                          <p:cTn id="14" fill="hold">
                            <p:stCondLst>
                              <p:cond delay="6000"/>
                            </p:stCondLst>
                            <p:childTnLst>
                              <p:par>
                                <p:cTn id="15" presetID="0" presetClass="path" presetSubtype="0" accel="50000" decel="50000" fill="hold" nodeType="afterEffect">
                                  <p:stCondLst>
                                    <p:cond delay="0"/>
                                  </p:stCondLst>
                                  <p:childTnLst>
                                    <p:animMotion origin="layout" path="M 0.52969 -0.38472 L 0.52969 -0.38449 C 0.52344 -0.3713 0.51771 -0.35671 0.51094 -0.34398 C 0.50026 -0.325 0.4806 -0.30232 0.46823 -0.29236 L 0.41927 -0.2537 C 0.41237 -0.24861 0.40547 -0.24236 0.39844 -0.23866 L 0.37656 -0.22778 C 0.36823 -0.22407 0.35976 -0.22176 0.35156 -0.21713 C 0.32669 -0.20394 0.3319 -0.20255 0.30885 -0.18704 C 0.30365 -0.1838 0.29831 -0.18218 0.29323 -0.17847 C 0.28711 -0.17431 0.28112 -0.16921 0.27552 -0.1632 C 0.25872 -0.14607 0.27331 -0.15255 0.25885 -0.14815 C 0.25651 -0.1456 0.24974 -0.13681 0.2474 -0.13542 C 0.24427 -0.1338 0.24115 -0.13403 0.23802 -0.1331 C 0.22747 -0.12454 0.2375 -0.13241 0.22865 -0.12685 C 0.22643 -0.1257 0.22448 -0.12384 0.2224 -0.12245 C 0.22096 -0.12153 0.21823 -0.12037 0.21823 -0.11991 " pathEditMode="relative" rAng="0" ptsTypes="AAAAAAAAAAAAAAAAA">
                                      <p:cBhvr>
                                        <p:cTn id="16" dur="2000" fill="hold"/>
                                        <p:tgtEl>
                                          <p:spTgt spid="8"/>
                                        </p:tgtEl>
                                        <p:attrNameLst>
                                          <p:attrName>ppt_x</p:attrName>
                                          <p:attrName>ppt_y</p:attrName>
                                        </p:attrNameLst>
                                      </p:cBhvr>
                                      <p:rCtr x="-15573" y="13241"/>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pic>
        <p:nvPicPr>
          <p:cNvPr id="21" name="Afbeelding 20" descr="Afbeelding met tekst, schermopname, nummer, scherm&#10;&#10;Automatisch gegenereerde beschrijving">
            <a:extLst>
              <a:ext uri="{FF2B5EF4-FFF2-40B4-BE49-F238E27FC236}">
                <a16:creationId xmlns:a16="http://schemas.microsoft.com/office/drawing/2014/main" id="{1A982AA6-346C-042A-4E20-3E670175575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25153" y="1405155"/>
            <a:ext cx="7100789" cy="10041563"/>
          </a:xfrm>
          <a:prstGeom prst="rect">
            <a:avLst/>
          </a:prstGeom>
        </p:spPr>
      </p:pic>
      <p:pic>
        <p:nvPicPr>
          <p:cNvPr id="19" name="Afbeelding 18" descr="Afbeelding met tekst, nummer, Parallel, ontvangst&#10;&#10;Automatisch gegenereerde beschrijving">
            <a:extLst>
              <a:ext uri="{FF2B5EF4-FFF2-40B4-BE49-F238E27FC236}">
                <a16:creationId xmlns:a16="http://schemas.microsoft.com/office/drawing/2014/main" id="{9CB3601A-33BD-DBA8-C3D0-C0087F5DFE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35853" y="1201955"/>
            <a:ext cx="7100789" cy="10041563"/>
          </a:xfrm>
          <a:prstGeom prst="rect">
            <a:avLst/>
          </a:prstGeom>
        </p:spPr>
      </p:pic>
      <p:pic>
        <p:nvPicPr>
          <p:cNvPr id="17" name="Tijdelijke aanduiding voor inhoud 16" descr="Afbeelding met tekst, schermopname, Parallel, nummer&#10;&#10;Automatisch gegenereerde beschrijving">
            <a:extLst>
              <a:ext uri="{FF2B5EF4-FFF2-40B4-BE49-F238E27FC236}">
                <a16:creationId xmlns:a16="http://schemas.microsoft.com/office/drawing/2014/main" id="{ADCD7184-62FC-9C6C-A9CA-C90791587FD3}"/>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2246553" y="997682"/>
            <a:ext cx="7100789" cy="10044949"/>
          </a:xfrm>
        </p:spPr>
      </p:pic>
      <p:pic>
        <p:nvPicPr>
          <p:cNvPr id="23" name="Afbeelding 22" descr="Afbeelding met tekst, schermopname, diagram, Parallel&#10;&#10;Automatisch gegenereerde beschrijving">
            <a:extLst>
              <a:ext uri="{FF2B5EF4-FFF2-40B4-BE49-F238E27FC236}">
                <a16:creationId xmlns:a16="http://schemas.microsoft.com/office/drawing/2014/main" id="{D9E0A4A6-FCA0-E82B-1DF7-7821B57AA20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7253" y="797868"/>
            <a:ext cx="7100789" cy="10041563"/>
          </a:xfrm>
          <a:prstGeom prst="rect">
            <a:avLst/>
          </a:prstGeom>
        </p:spPr>
      </p:pic>
      <p:pic>
        <p:nvPicPr>
          <p:cNvPr id="25" name="Afbeelding 24" descr="Afbeelding met tekst, schermopname, buitenshuis&#10;&#10;Automatisch gegenereerde beschrijving">
            <a:extLst>
              <a:ext uri="{FF2B5EF4-FFF2-40B4-BE49-F238E27FC236}">
                <a16:creationId xmlns:a16="http://schemas.microsoft.com/office/drawing/2014/main" id="{A756EC96-73DA-304A-CF88-E300A0E10C5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66900" y="647868"/>
            <a:ext cx="7101842" cy="10041563"/>
          </a:xfrm>
          <a:prstGeom prst="rect">
            <a:avLst/>
          </a:prstGeom>
        </p:spPr>
      </p:pic>
      <p:sp>
        <p:nvSpPr>
          <p:cNvPr id="27" name="Titel 26">
            <a:extLst>
              <a:ext uri="{FF2B5EF4-FFF2-40B4-BE49-F238E27FC236}">
                <a16:creationId xmlns:a16="http://schemas.microsoft.com/office/drawing/2014/main" id="{25656E1B-C8AB-E0F6-4BE0-192C4CCC4029}"/>
              </a:ext>
            </a:extLst>
          </p:cNvPr>
          <p:cNvSpPr>
            <a:spLocks noGrp="1"/>
          </p:cNvSpPr>
          <p:nvPr>
            <p:ph type="title"/>
          </p:nvPr>
        </p:nvSpPr>
        <p:spPr/>
        <p:txBody>
          <a:bodyPr/>
          <a:lstStyle/>
          <a:p>
            <a:endParaRPr lang="en-GB"/>
          </a:p>
        </p:txBody>
      </p:sp>
      <p:pic>
        <p:nvPicPr>
          <p:cNvPr id="5" name="Audio 4">
            <a:hlinkClick r:id="" action="ppaction://media"/>
            <a:extLst>
              <a:ext uri="{FF2B5EF4-FFF2-40B4-BE49-F238E27FC236}">
                <a16:creationId xmlns:a16="http://schemas.microsoft.com/office/drawing/2014/main" id="{DA7FD7D2-DDFB-2954-3F1C-B4E51348B6A7}"/>
              </a:ext>
            </a:extLst>
          </p:cNvPr>
          <p:cNvPicPr>
            <a:picLocks noChangeAspect="1"/>
          </p:cNvPicPr>
          <p:nvPr>
            <a:audioFile r:link="rId2"/>
            <p:extLst>
              <p:ext uri="{DAA4B4D4-6D71-4841-9C94-3DE7FCFB9230}">
                <p14:media xmlns:p14="http://schemas.microsoft.com/office/powerpoint/2010/main" r:embed="rId1"/>
              </p:ext>
            </p:extLst>
          </p:nvPr>
        </p:nvPicPr>
        <p:blipFill>
          <a:blip r:embed="rId10"/>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2164445"/>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par>
                          <p:cTn id="7" fill="hold">
                            <p:stCondLst>
                              <p:cond delay="0"/>
                            </p:stCondLst>
                            <p:childTnLst>
                              <p:par>
                                <p:cTn id="8" presetID="2" presetClass="exit" presetSubtype="4" fill="hold" nodeType="afterEffect">
                                  <p:stCondLst>
                                    <p:cond delay="400"/>
                                  </p:stCondLst>
                                  <p:childTnLst>
                                    <p:anim calcmode="lin" valueType="num">
                                      <p:cBhvr additive="base">
                                        <p:cTn id="9" dur="500"/>
                                        <p:tgtEl>
                                          <p:spTgt spid="25"/>
                                        </p:tgtEl>
                                        <p:attrNameLst>
                                          <p:attrName>ppt_x</p:attrName>
                                        </p:attrNameLst>
                                      </p:cBhvr>
                                      <p:tavLst>
                                        <p:tav tm="0">
                                          <p:val>
                                            <p:strVal val="ppt_x"/>
                                          </p:val>
                                        </p:tav>
                                        <p:tav tm="100000">
                                          <p:val>
                                            <p:strVal val="ppt_x"/>
                                          </p:val>
                                        </p:tav>
                                      </p:tavLst>
                                    </p:anim>
                                    <p:anim calcmode="lin" valueType="num">
                                      <p:cBhvr additive="base">
                                        <p:cTn id="10" dur="500"/>
                                        <p:tgtEl>
                                          <p:spTgt spid="25"/>
                                        </p:tgtEl>
                                        <p:attrNameLst>
                                          <p:attrName>ppt_y</p:attrName>
                                        </p:attrNameLst>
                                      </p:cBhvr>
                                      <p:tavLst>
                                        <p:tav tm="0">
                                          <p:val>
                                            <p:strVal val="ppt_y"/>
                                          </p:val>
                                        </p:tav>
                                        <p:tav tm="100000">
                                          <p:val>
                                            <p:strVal val="1+ppt_h/2"/>
                                          </p:val>
                                        </p:tav>
                                      </p:tavLst>
                                    </p:anim>
                                    <p:set>
                                      <p:cBhvr>
                                        <p:cTn id="11" dur="1" fill="hold">
                                          <p:stCondLst>
                                            <p:cond delay="499"/>
                                          </p:stCondLst>
                                        </p:cTn>
                                        <p:tgtEl>
                                          <p:spTgt spid="25"/>
                                        </p:tgtEl>
                                        <p:attrNameLst>
                                          <p:attrName>style.visibility</p:attrName>
                                        </p:attrNameLst>
                                      </p:cBhvr>
                                      <p:to>
                                        <p:strVal val="hidden"/>
                                      </p:to>
                                    </p:set>
                                  </p:childTnLst>
                                </p:cTn>
                              </p:par>
                            </p:childTnLst>
                          </p:cTn>
                        </p:par>
                        <p:par>
                          <p:cTn id="12" fill="hold">
                            <p:stCondLst>
                              <p:cond delay="900"/>
                            </p:stCondLst>
                            <p:childTnLst>
                              <p:par>
                                <p:cTn id="13" presetID="2" presetClass="exit" presetSubtype="4" fill="hold" nodeType="afterEffect">
                                  <p:stCondLst>
                                    <p:cond delay="0"/>
                                  </p:stCondLst>
                                  <p:childTnLst>
                                    <p:anim calcmode="lin" valueType="num">
                                      <p:cBhvr additive="base">
                                        <p:cTn id="14" dur="500"/>
                                        <p:tgtEl>
                                          <p:spTgt spid="23"/>
                                        </p:tgtEl>
                                        <p:attrNameLst>
                                          <p:attrName>ppt_x</p:attrName>
                                        </p:attrNameLst>
                                      </p:cBhvr>
                                      <p:tavLst>
                                        <p:tav tm="0">
                                          <p:val>
                                            <p:strVal val="ppt_x"/>
                                          </p:val>
                                        </p:tav>
                                        <p:tav tm="100000">
                                          <p:val>
                                            <p:strVal val="ppt_x"/>
                                          </p:val>
                                        </p:tav>
                                      </p:tavLst>
                                    </p:anim>
                                    <p:anim calcmode="lin" valueType="num">
                                      <p:cBhvr additive="base">
                                        <p:cTn id="15" dur="500"/>
                                        <p:tgtEl>
                                          <p:spTgt spid="23"/>
                                        </p:tgtEl>
                                        <p:attrNameLst>
                                          <p:attrName>ppt_y</p:attrName>
                                        </p:attrNameLst>
                                      </p:cBhvr>
                                      <p:tavLst>
                                        <p:tav tm="0">
                                          <p:val>
                                            <p:strVal val="ppt_y"/>
                                          </p:val>
                                        </p:tav>
                                        <p:tav tm="100000">
                                          <p:val>
                                            <p:strVal val="1+ppt_h/2"/>
                                          </p:val>
                                        </p:tav>
                                      </p:tavLst>
                                    </p:anim>
                                    <p:set>
                                      <p:cBhvr>
                                        <p:cTn id="16" dur="1" fill="hold">
                                          <p:stCondLst>
                                            <p:cond delay="499"/>
                                          </p:stCondLst>
                                        </p:cTn>
                                        <p:tgtEl>
                                          <p:spTgt spid="23"/>
                                        </p:tgtEl>
                                        <p:attrNameLst>
                                          <p:attrName>style.visibility</p:attrName>
                                        </p:attrNameLst>
                                      </p:cBhvr>
                                      <p:to>
                                        <p:strVal val="hidden"/>
                                      </p:to>
                                    </p:set>
                                  </p:childTnLst>
                                </p:cTn>
                              </p:par>
                            </p:childTnLst>
                          </p:cTn>
                        </p:par>
                        <p:par>
                          <p:cTn id="17" fill="hold">
                            <p:stCondLst>
                              <p:cond delay="1400"/>
                            </p:stCondLst>
                            <p:childTnLst>
                              <p:par>
                                <p:cTn id="18" presetID="2" presetClass="exit" presetSubtype="4" fill="hold" nodeType="afterEffect">
                                  <p:stCondLst>
                                    <p:cond delay="0"/>
                                  </p:stCondLst>
                                  <p:childTnLst>
                                    <p:anim calcmode="lin" valueType="num">
                                      <p:cBhvr additive="base">
                                        <p:cTn id="19" dur="500"/>
                                        <p:tgtEl>
                                          <p:spTgt spid="17"/>
                                        </p:tgtEl>
                                        <p:attrNameLst>
                                          <p:attrName>ppt_x</p:attrName>
                                        </p:attrNameLst>
                                      </p:cBhvr>
                                      <p:tavLst>
                                        <p:tav tm="0">
                                          <p:val>
                                            <p:strVal val="ppt_x"/>
                                          </p:val>
                                        </p:tav>
                                        <p:tav tm="100000">
                                          <p:val>
                                            <p:strVal val="ppt_x"/>
                                          </p:val>
                                        </p:tav>
                                      </p:tavLst>
                                    </p:anim>
                                    <p:anim calcmode="lin" valueType="num">
                                      <p:cBhvr additive="base">
                                        <p:cTn id="20" dur="500"/>
                                        <p:tgtEl>
                                          <p:spTgt spid="17"/>
                                        </p:tgtEl>
                                        <p:attrNameLst>
                                          <p:attrName>ppt_y</p:attrName>
                                        </p:attrNameLst>
                                      </p:cBhvr>
                                      <p:tavLst>
                                        <p:tav tm="0">
                                          <p:val>
                                            <p:strVal val="ppt_y"/>
                                          </p:val>
                                        </p:tav>
                                        <p:tav tm="100000">
                                          <p:val>
                                            <p:strVal val="1+ppt_h/2"/>
                                          </p:val>
                                        </p:tav>
                                      </p:tavLst>
                                    </p:anim>
                                    <p:set>
                                      <p:cBhvr>
                                        <p:cTn id="21" dur="1" fill="hold">
                                          <p:stCondLst>
                                            <p:cond delay="499"/>
                                          </p:stCondLst>
                                        </p:cTn>
                                        <p:tgtEl>
                                          <p:spTgt spid="17"/>
                                        </p:tgtEl>
                                        <p:attrNameLst>
                                          <p:attrName>style.visibility</p:attrName>
                                        </p:attrNameLst>
                                      </p:cBhvr>
                                      <p:to>
                                        <p:strVal val="hidden"/>
                                      </p:to>
                                    </p:set>
                                  </p:childTnLst>
                                </p:cTn>
                              </p:par>
                            </p:childTnLst>
                          </p:cTn>
                        </p:par>
                        <p:par>
                          <p:cTn id="22" fill="hold">
                            <p:stCondLst>
                              <p:cond delay="1900"/>
                            </p:stCondLst>
                            <p:childTnLst>
                              <p:par>
                                <p:cTn id="23" presetID="2" presetClass="exit" presetSubtype="4" fill="hold" nodeType="afterEffect">
                                  <p:stCondLst>
                                    <p:cond delay="0"/>
                                  </p:stCondLst>
                                  <p:childTnLst>
                                    <p:anim calcmode="lin" valueType="num">
                                      <p:cBhvr additive="base">
                                        <p:cTn id="24" dur="500"/>
                                        <p:tgtEl>
                                          <p:spTgt spid="19"/>
                                        </p:tgtEl>
                                        <p:attrNameLst>
                                          <p:attrName>ppt_x</p:attrName>
                                        </p:attrNameLst>
                                      </p:cBhvr>
                                      <p:tavLst>
                                        <p:tav tm="0">
                                          <p:val>
                                            <p:strVal val="ppt_x"/>
                                          </p:val>
                                        </p:tav>
                                        <p:tav tm="100000">
                                          <p:val>
                                            <p:strVal val="ppt_x"/>
                                          </p:val>
                                        </p:tav>
                                      </p:tavLst>
                                    </p:anim>
                                    <p:anim calcmode="lin" valueType="num">
                                      <p:cBhvr additive="base">
                                        <p:cTn id="25" dur="500"/>
                                        <p:tgtEl>
                                          <p:spTgt spid="19"/>
                                        </p:tgtEl>
                                        <p:attrNameLst>
                                          <p:attrName>ppt_y</p:attrName>
                                        </p:attrNameLst>
                                      </p:cBhvr>
                                      <p:tavLst>
                                        <p:tav tm="0">
                                          <p:val>
                                            <p:strVal val="ppt_y"/>
                                          </p:val>
                                        </p:tav>
                                        <p:tav tm="100000">
                                          <p:val>
                                            <p:strVal val="1+ppt_h/2"/>
                                          </p:val>
                                        </p:tav>
                                      </p:tavLst>
                                    </p:anim>
                                    <p:set>
                                      <p:cBhvr>
                                        <p:cTn id="26" dur="1" fill="hold">
                                          <p:stCondLst>
                                            <p:cond delay="499"/>
                                          </p:stCondLst>
                                        </p:cTn>
                                        <p:tgtEl>
                                          <p:spTgt spid="19"/>
                                        </p:tgtEl>
                                        <p:attrNameLst>
                                          <p:attrName>style.visibility</p:attrName>
                                        </p:attrNameLst>
                                      </p:cBhvr>
                                      <p:to>
                                        <p:strVal val="hidden"/>
                                      </p:to>
                                    </p:set>
                                  </p:childTnLst>
                                </p:cTn>
                              </p:par>
                            </p:childTnLst>
                          </p:cTn>
                        </p:par>
                        <p:par>
                          <p:cTn id="27" fill="hold">
                            <p:stCondLst>
                              <p:cond delay="2400"/>
                            </p:stCondLst>
                            <p:childTnLst>
                              <p:par>
                                <p:cTn id="28" presetID="2" presetClass="exit" presetSubtype="4" fill="hold" nodeType="afterEffect">
                                  <p:stCondLst>
                                    <p:cond delay="0"/>
                                  </p:stCondLst>
                                  <p:childTnLst>
                                    <p:anim calcmode="lin" valueType="num">
                                      <p:cBhvr additive="base">
                                        <p:cTn id="29" dur="500"/>
                                        <p:tgtEl>
                                          <p:spTgt spid="21"/>
                                        </p:tgtEl>
                                        <p:attrNameLst>
                                          <p:attrName>ppt_x</p:attrName>
                                        </p:attrNameLst>
                                      </p:cBhvr>
                                      <p:tavLst>
                                        <p:tav tm="0">
                                          <p:val>
                                            <p:strVal val="ppt_x"/>
                                          </p:val>
                                        </p:tav>
                                        <p:tav tm="100000">
                                          <p:val>
                                            <p:strVal val="ppt_x"/>
                                          </p:val>
                                        </p:tav>
                                      </p:tavLst>
                                    </p:anim>
                                    <p:anim calcmode="lin" valueType="num">
                                      <p:cBhvr additive="base">
                                        <p:cTn id="30" dur="500"/>
                                        <p:tgtEl>
                                          <p:spTgt spid="21"/>
                                        </p:tgtEl>
                                        <p:attrNameLst>
                                          <p:attrName>ppt_y</p:attrName>
                                        </p:attrNameLst>
                                      </p:cBhvr>
                                      <p:tavLst>
                                        <p:tav tm="0">
                                          <p:val>
                                            <p:strVal val="ppt_y"/>
                                          </p:val>
                                        </p:tav>
                                        <p:tav tm="100000">
                                          <p:val>
                                            <p:strVal val="1+ppt_h/2"/>
                                          </p:val>
                                        </p:tav>
                                      </p:tavLst>
                                    </p:anim>
                                    <p:set>
                                      <p:cBhvr>
                                        <p:cTn id="31"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00C198-ACB3-2CBE-A693-9E038AD6A29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7699" y="0"/>
            <a:ext cx="9696602" cy="6858000"/>
          </a:xfrm>
          <a:prstGeom prst="rect">
            <a:avLst/>
          </a:prstGeom>
        </p:spPr>
      </p:pic>
      <p:pic>
        <p:nvPicPr>
          <p:cNvPr id="9" name="Afbeelding 7" descr="Afbeelding met clipart, Graphics, tekenfilm, ontwerp&#10;&#10;Automatisch gegenereerde beschrijving">
            <a:extLst>
              <a:ext uri="{FF2B5EF4-FFF2-40B4-BE49-F238E27FC236}">
                <a16:creationId xmlns:a16="http://schemas.microsoft.com/office/drawing/2014/main" id="{161F9E0B-6B81-FBC9-BE73-8F77F4715E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47702" y="3858247"/>
            <a:ext cx="336018" cy="451816"/>
          </a:xfrm>
          <a:prstGeom prst="rect">
            <a:avLst/>
          </a:prstGeom>
        </p:spPr>
      </p:pic>
      <p:pic>
        <p:nvPicPr>
          <p:cNvPr id="6" name="Audio 5">
            <a:hlinkClick r:id="" action="ppaction://media"/>
            <a:extLst>
              <a:ext uri="{FF2B5EF4-FFF2-40B4-BE49-F238E27FC236}">
                <a16:creationId xmlns:a16="http://schemas.microsoft.com/office/drawing/2014/main" id="{0175847C-3416-B4BA-E098-C688BA6CB4B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3955202003"/>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par>
                          <p:cTn id="7" fill="hold">
                            <p:stCondLst>
                              <p:cond delay="1"/>
                            </p:stCondLst>
                            <p:childTnLst>
                              <p:par>
                                <p:cTn id="8" presetID="0" presetClass="path" presetSubtype="0" accel="50000" decel="50000" fill="hold" nodeType="afterEffect">
                                  <p:stCondLst>
                                    <p:cond delay="0"/>
                                  </p:stCondLst>
                                  <p:childTnLst>
                                    <p:animMotion origin="layout" path="M -0.00104 -0.00046 L -0.00104 -0.00046 C 0.01732 -0.00231 0.003 -0.00023 0.01589 -0.0037 C 0.01758 -0.00417 0.01941 -0.00417 0.0211 -0.00463 C 0.02422 -0.00532 0.03021 -0.00694 0.0336 -0.00856 C 0.03894 -0.01157 0.04415 -0.01481 0.04948 -0.01782 L 0.0586 -0.02268 C 0.06237 -0.02477 0.06628 -0.02639 0.06993 -0.02893 C 0.07487 -0.03218 0.07969 -0.03634 0.08477 -0.03889 C 0.09779 -0.0456 0.09909 -0.04676 0.1125 -0.05208 C 0.12162 -0.05556 0.13086 -0.05764 0.13985 -0.06227 C 0.14454 -0.06458 0.14922 -0.06713 0.15404 -0.06921 C 0.16446 -0.07361 0.17487 -0.07731 0.18529 -0.08125 C 0.18972 -0.0831 0.19401 -0.08449 0.19831 -0.08634 C 0.20274 -0.08843 0.20704 -0.09074 0.21146 -0.09236 C 0.21524 -0.09398 0.21901 -0.09468 0.22279 -0.09653 C 0.22631 -0.09815 0.22956 -0.10069 0.23308 -0.10255 C 0.23672 -0.1044 0.24063 -0.10579 0.24441 -0.10764 C 0.2474 -0.10903 0.25053 -0.11065 0.25352 -0.11273 C 0.25912 -0.11667 0.26446 -0.12153 0.26993 -0.12569 C 0.27188 -0.12731 0.2737 -0.12847 0.27566 -0.12986 C 0.27852 -0.13171 0.28125 -0.13403 0.28412 -0.13588 C 0.31042 -0.15139 0.2737 -0.13009 0.30235 -0.14491 C 0.30508 -0.1463 0.30769 -0.14838 0.31029 -0.15 C 0.31224 -0.15116 0.3142 -0.15162 0.31602 -0.15301 C 0.31784 -0.1544 0.31941 -0.15648 0.3211 -0.1581 C 0.32292 -0.15972 0.325 -0.16042 0.32683 -0.16204 C 0.32787 -0.16319 0.32865 -0.16481 0.32969 -0.1662 C 0.33191 -0.16898 0.33412 -0.17153 0.33646 -0.17431 C 0.33803 -0.17593 0.33972 -0.17708 0.34102 -0.17917 C 0.34219 -0.18125 0.34336 -0.1831 0.34441 -0.18542 C 0.35183 -0.19977 0.34193 -0.18194 0.34896 -0.19444 C 0.3504 -0.20417 0.34857 -0.19213 0.35066 -0.20347 C 0.35092 -0.20486 0.35105 -0.20625 0.35131 -0.20741 " pathEditMode="relative" ptsTypes="AAAAAAAAAAAAAAAAAAAAAAAAAAAAAAAAAA">
                                      <p:cBhvr>
                                        <p:cTn id="9" dur="2000" fill="hold"/>
                                        <p:tgtEl>
                                          <p:spTgt spid="9"/>
                                        </p:tgtEl>
                                        <p:attrNameLst>
                                          <p:attrName>ppt_x</p:attrName>
                                          <p:attrName>ppt_y</p:attrName>
                                        </p:attrNameLst>
                                      </p:cBhvr>
                                    </p:animMotion>
                                  </p:childTnLst>
                                </p:cTn>
                              </p:par>
                            </p:childTnLst>
                          </p:cTn>
                        </p:par>
                        <p:par>
                          <p:cTn id="10" fill="hold">
                            <p:stCondLst>
                              <p:cond delay="2001"/>
                            </p:stCondLst>
                            <p:childTnLst>
                              <p:par>
                                <p:cTn id="11" presetID="0" presetClass="path" presetSubtype="0" accel="50000" decel="50000" fill="hold" nodeType="afterEffect">
                                  <p:stCondLst>
                                    <p:cond delay="500"/>
                                  </p:stCondLst>
                                  <p:childTnLst>
                                    <p:animMotion origin="layout" path="M 0.34883 -0.20856 L 0.34883 -0.20856 C 0.3487 -0.20093 0.34831 -0.19306 0.34831 -0.18542 C 0.34831 -0.12847 0.34636 -0.14468 0.34948 -0.12153 " pathEditMode="relative" ptsTypes="AAAA">
                                      <p:cBhvr>
                                        <p:cTn id="12" dur="2000" fill="hold"/>
                                        <p:tgtEl>
                                          <p:spTgt spid="9"/>
                                        </p:tgtEl>
                                        <p:attrNameLst>
                                          <p:attrName>ppt_x</p:attrName>
                                          <p:attrName>ppt_y</p:attrName>
                                        </p:attrNameLst>
                                      </p:cBhvr>
                                    </p:animMotion>
                                  </p:childTnLst>
                                </p:cTn>
                              </p:par>
                            </p:childTnLst>
                          </p:cTn>
                        </p:par>
                        <p:par>
                          <p:cTn id="13" fill="hold">
                            <p:stCondLst>
                              <p:cond delay="4501"/>
                            </p:stCondLst>
                            <p:childTnLst>
                              <p:par>
                                <p:cTn id="14" presetID="0" presetClass="path" presetSubtype="0" accel="50000" decel="50000" fill="hold" nodeType="afterEffect">
                                  <p:stCondLst>
                                    <p:cond delay="500"/>
                                  </p:stCondLst>
                                  <p:childTnLst>
                                    <p:animMotion origin="layout" path="M 0.34779 -0.1287 L 0.34779 -0.1287 C 0.34753 -0.11088 0.3474 -0.09306 0.34714 -0.07523 C 0.34662 -0.03148 0.34519 -0.04745 0.34714 -0.0287 C 0.34779 -0.01319 0.34779 -0.01875 0.34779 -0.0125 " pathEditMode="relative" ptsTypes="AAAAA">
                                      <p:cBhvr>
                                        <p:cTn id="15" dur="20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69ABBD-D490-7001-9246-CF4F5895B070}"/>
              </a:ext>
            </a:extLst>
          </p:cNvPr>
          <p:cNvSpPr>
            <a:spLocks noGrp="1"/>
          </p:cNvSpPr>
          <p:nvPr>
            <p:ph type="title"/>
          </p:nvPr>
        </p:nvSpPr>
        <p:spPr/>
        <p:txBody>
          <a:bodyPr/>
          <a:lstStyle/>
          <a:p>
            <a:r>
              <a:rPr lang="en-GB" dirty="0"/>
              <a:t>Find Your Shelter </a:t>
            </a:r>
          </a:p>
        </p:txBody>
      </p:sp>
      <p:sp>
        <p:nvSpPr>
          <p:cNvPr id="3" name="Tijdelijke aanduiding voor inhoud 2">
            <a:extLst>
              <a:ext uri="{FF2B5EF4-FFF2-40B4-BE49-F238E27FC236}">
                <a16:creationId xmlns:a16="http://schemas.microsoft.com/office/drawing/2014/main" id="{B7D9B596-B675-577A-BE53-D6A3DBBBD3B1}"/>
              </a:ext>
            </a:extLst>
          </p:cNvPr>
          <p:cNvSpPr>
            <a:spLocks noGrp="1"/>
          </p:cNvSpPr>
          <p:nvPr>
            <p:ph idx="1"/>
          </p:nvPr>
        </p:nvSpPr>
        <p:spPr>
          <a:xfrm>
            <a:off x="838200" y="1825624"/>
            <a:ext cx="10515600" cy="4867275"/>
          </a:xfrm>
        </p:spPr>
        <p:txBody>
          <a:bodyPr>
            <a:normAutofit/>
          </a:bodyPr>
          <a:lstStyle/>
          <a:p>
            <a:pPr marL="0" indent="0">
              <a:buNone/>
            </a:pPr>
            <a:r>
              <a:rPr lang="en-US" dirty="0"/>
              <a:t>An information-driven framework to increase efficiency in site-specific shelter decision making process.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sz="2000" dirty="0"/>
          </a:p>
          <a:p>
            <a:pPr marL="0" indent="0">
              <a:buNone/>
            </a:pPr>
            <a:r>
              <a:rPr lang="en-GB" sz="2000" dirty="0" err="1"/>
              <a:t>Sasipa</a:t>
            </a:r>
            <a:r>
              <a:rPr lang="en-GB" sz="2000" dirty="0"/>
              <a:t> </a:t>
            </a:r>
            <a:r>
              <a:rPr lang="en-GB" sz="2000" dirty="0" err="1"/>
              <a:t>Vichitkraivin</a:t>
            </a:r>
            <a:r>
              <a:rPr lang="en-GB" sz="2000" dirty="0"/>
              <a:t>, Dimitra </a:t>
            </a:r>
            <a:r>
              <a:rPr lang="en-GB" sz="2000" dirty="0" err="1"/>
              <a:t>Mountaki</a:t>
            </a:r>
            <a:r>
              <a:rPr lang="en-GB" sz="2000" dirty="0"/>
              <a:t>, Maartje Damen | CORE AR3B012 | November 2023</a:t>
            </a:r>
          </a:p>
          <a:p>
            <a:pPr marL="0" indent="0">
              <a:buNone/>
            </a:pPr>
            <a:endParaRPr lang="en-GB" dirty="0"/>
          </a:p>
        </p:txBody>
      </p:sp>
      <p:pic>
        <p:nvPicPr>
          <p:cNvPr id="26" name="Audio 25">
            <a:hlinkClick r:id="" action="ppaction://media"/>
            <a:extLst>
              <a:ext uri="{FF2B5EF4-FFF2-40B4-BE49-F238E27FC236}">
                <a16:creationId xmlns:a16="http://schemas.microsoft.com/office/drawing/2014/main" id="{4FA33571-DF0D-E6E7-A84C-833BBA00867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79224527"/>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59025F-C7D6-7E6B-31AA-D20B78D694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7699" y="0"/>
            <a:ext cx="9696602" cy="6858000"/>
          </a:xfrm>
          <a:prstGeom prst="rect">
            <a:avLst/>
          </a:prstGeom>
        </p:spPr>
      </p:pic>
      <p:pic>
        <p:nvPicPr>
          <p:cNvPr id="5" name="Afbeelding 7" descr="Afbeelding met clipart, Graphics, tekenfilm, ontwerp&#10;&#10;Automatisch gegenereerde beschrijving">
            <a:extLst>
              <a:ext uri="{FF2B5EF4-FFF2-40B4-BE49-F238E27FC236}">
                <a16:creationId xmlns:a16="http://schemas.microsoft.com/office/drawing/2014/main" id="{900D1313-28FE-9AD6-5F1C-7CC62C556F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07975" y="3782047"/>
            <a:ext cx="336018" cy="451816"/>
          </a:xfrm>
          <a:prstGeom prst="rect">
            <a:avLst/>
          </a:prstGeom>
        </p:spPr>
      </p:pic>
      <p:pic>
        <p:nvPicPr>
          <p:cNvPr id="11" name="Audio 10">
            <a:hlinkClick r:id="" action="ppaction://media"/>
            <a:extLst>
              <a:ext uri="{FF2B5EF4-FFF2-40B4-BE49-F238E27FC236}">
                <a16:creationId xmlns:a16="http://schemas.microsoft.com/office/drawing/2014/main" id="{25AC8104-31D2-657E-4565-EC47BE1EFD82}"/>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extLst>
      <p:ext uri="{BB962C8B-B14F-4D97-AF65-F5344CB8AC3E}">
        <p14:creationId xmlns:p14="http://schemas.microsoft.com/office/powerpoint/2010/main" val="2669810868"/>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0221 0.00555 L -0.00221 0.00555 C -0.03554 0.00417 -0.06901 0.00393 -0.10221 0.00139 C -0.11289 0.00069 -0.12343 -0.00301 -0.13411 -0.00463 C -0.14674 -0.00648 -0.1595 -0.00741 -0.17213 -0.0088 C -0.18125 -0.01111 -0.19023 -0.01389 -0.19948 -0.01574 C -0.20664 -0.01736 -0.21393 -0.0162 -0.22096 -0.01875 C -0.24935 -0.0294 -0.27408 -0.04167 -0.30052 -0.0581 C -0.30976 -0.06389 -0.32369 -0.07269 -0.33294 -0.08148 C -0.33854 -0.08681 -0.3444 -0.09167 -0.34935 -0.09861 C -0.35755 -0.10972 -0.36002 -0.11852 -0.36419 -0.13403 C -0.37265 -0.16505 -0.36614 -0.14282 -0.37265 -0.16921 C -0.37356 -0.17269 -0.37474 -0.17593 -0.37552 -0.1794 C -0.38033 -0.2 -0.37395 -0.17685 -0.37786 -0.19051 C -0.37799 -0.19213 -0.37864 -0.19398 -0.37838 -0.1956 C -0.37825 -0.19676 -0.37669 -0.19745 -0.37669 -0.19745 " pathEditMode="relative" ptsTypes="AAAAAAAAAAAAAAAA">
                                      <p:cBhvr>
                                        <p:cTn id="9" dur="2000" fill="hold"/>
                                        <p:tgtEl>
                                          <p:spTgt spid="5"/>
                                        </p:tgtEl>
                                        <p:attrNameLst>
                                          <p:attrName>ppt_x</p:attrName>
                                          <p:attrName>ppt_y</p:attrName>
                                        </p:attrNameLst>
                                      </p:cBhvr>
                                    </p:animMotion>
                                  </p:childTnLst>
                                </p:cTn>
                              </p:par>
                            </p:childTnLst>
                          </p:cTn>
                        </p:par>
                        <p:par>
                          <p:cTn id="10" fill="hold">
                            <p:stCondLst>
                              <p:cond delay="2000"/>
                            </p:stCondLst>
                            <p:childTnLst>
                              <p:par>
                                <p:cTn id="11" presetID="0" presetClass="path" presetSubtype="0" accel="50000" decel="50000" fill="hold" nodeType="afterEffect">
                                  <p:stCondLst>
                                    <p:cond delay="500"/>
                                  </p:stCondLst>
                                  <p:childTnLst>
                                    <p:animMotion origin="layout" path="M -0.37669 -0.19722 L -0.37669 -0.19722 C -0.37239 -0.17407 -0.3694 -0.15255 -0.36145 -0.1338 C -0.34765 -0.1007 -0.36367 -0.13773 -0.34882 -0.10602 C -0.34687 -0.10208 -0.34544 -0.09745 -0.34349 -0.09375 C -0.33789 -0.0831 -0.3319 -0.07292 -0.32604 -0.06296 C -0.32174 -0.05556 -0.31002 -0.03611 -0.3052 -0.03009 C -0.29687 -0.01898 -0.29336 -0.01435 -0.28424 -0.0044 C -0.28177 -0.00185 -0.27942 -0.00046 -0.27695 0.00185 C -0.27291 0.00625 -0.26901 0.01204 -0.26458 0.01528 C -0.2582 0.02037 -0.24778 0.02893 -0.24244 0.03518 C -0.22903 0.05139 -0.24362 0.03449 -0.22239 0.05486 C -0.21888 0.0581 -0.21562 0.0618 -0.21211 0.06505 C -0.20989 0.06713 -0.20768 0.06829 -0.20533 0.07037 C -0.19648 0.0787 -0.2039 0.0743 -0.19505 0.07801 C -0.1845 0.08727 -0.20026 0.07384 -0.18489 0.08588 C -0.18007 0.08958 -0.17851 0.09167 -0.17408 0.09444 C -0.17226 0.09583 -0.17044 0.09653 -0.16862 0.09792 C -0.16575 0.10023 -0.16328 0.10347 -0.16041 0.10579 C -0.14453 0.11829 -0.1513 0.11296 -0.1414 0.11782 C -0.13854 0.11921 -0.13567 0.1213 -0.13281 0.12222 C -0.12448 0.12523 -0.12851 0.1243 -0.12044 0.12593 L -0.10924 0.12454 C -0.10286 0.12384 -0.10664 0.12477 -0.10247 0.1213 C -0.10195 0.1206 -0.1013 0.12083 -0.10078 0.12014 C -0.10026 0.11944 -0.1 0.11782 -0.09935 0.1169 " pathEditMode="relative" rAng="0" ptsTypes="AAAAAAAAAAAAAAAAAAAAAAAAAA">
                                      <p:cBhvr>
                                        <p:cTn id="12" dur="2000" fill="hold"/>
                                        <p:tgtEl>
                                          <p:spTgt spid="5"/>
                                        </p:tgtEl>
                                        <p:attrNameLst>
                                          <p:attrName>ppt_x</p:attrName>
                                          <p:attrName>ppt_y</p:attrName>
                                        </p:attrNameLst>
                                      </p:cBhvr>
                                      <p:rCtr x="13867" y="16157"/>
                                    </p:animMotion>
                                  </p:childTnLst>
                                </p:cTn>
                              </p:par>
                            </p:childTnLst>
                          </p:cTn>
                        </p:par>
                        <p:par>
                          <p:cTn id="13" fill="hold">
                            <p:stCondLst>
                              <p:cond delay="4500"/>
                            </p:stCondLst>
                            <p:childTnLst>
                              <p:par>
                                <p:cTn id="14" presetID="0" presetClass="path" presetSubtype="0" accel="50000" decel="50000" fill="hold" nodeType="afterEffect">
                                  <p:stCondLst>
                                    <p:cond delay="500"/>
                                  </p:stCondLst>
                                  <p:childTnLst>
                                    <p:animMotion origin="layout" path="M -0.09935 0.1169 L -0.09935 0.11713 C -0.09857 0.12269 -0.09818 0.12963 -0.09675 0.13519 C -0.09584 0.13889 -0.09401 0.1412 -0.09258 0.14375 C -0.09115 0.1463 -0.08998 0.14908 -0.08854 0.15093 C -0.08568 0.15486 -0.0819 0.15857 -0.07891 0.16088 C -0.07683 0.1625 -0.07461 0.16366 -0.07253 0.16551 C -0.06198 0.16482 -0.05144 0.16505 -0.04102 0.16366 C -0.03972 0.16366 -0.03841 0.16273 -0.0375 0.16088 C -0.03555 0.15718 -0.03255 0.14792 -0.03255 0.14838 C -0.03177 0.14167 -0.03255 0.14375 -0.03112 0.14074 " pathEditMode="relative" rAng="0" ptsTypes="AAAAAAAAAAA">
                                      <p:cBhvr>
                                        <p:cTn id="15" dur="2000" fill="hold"/>
                                        <p:tgtEl>
                                          <p:spTgt spid="5"/>
                                        </p:tgtEl>
                                        <p:attrNameLst>
                                          <p:attrName>ppt_x</p:attrName>
                                          <p:attrName>ppt_y</p:attrName>
                                        </p:attrNameLst>
                                      </p:cBhvr>
                                      <p:rCtr x="3411" y="2431"/>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6"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69ABBD-D490-7001-9246-CF4F5895B070}"/>
              </a:ext>
            </a:extLst>
          </p:cNvPr>
          <p:cNvSpPr>
            <a:spLocks noGrp="1"/>
          </p:cNvSpPr>
          <p:nvPr>
            <p:ph type="title"/>
          </p:nvPr>
        </p:nvSpPr>
        <p:spPr/>
        <p:txBody>
          <a:bodyPr/>
          <a:lstStyle/>
          <a:p>
            <a:r>
              <a:rPr lang="en-GB" dirty="0"/>
              <a:t>Find Your Shelter </a:t>
            </a:r>
          </a:p>
        </p:txBody>
      </p:sp>
      <p:sp>
        <p:nvSpPr>
          <p:cNvPr id="3" name="Tijdelijke aanduiding voor inhoud 2">
            <a:extLst>
              <a:ext uri="{FF2B5EF4-FFF2-40B4-BE49-F238E27FC236}">
                <a16:creationId xmlns:a16="http://schemas.microsoft.com/office/drawing/2014/main" id="{B7D9B596-B675-577A-BE53-D6A3DBBBD3B1}"/>
              </a:ext>
            </a:extLst>
          </p:cNvPr>
          <p:cNvSpPr>
            <a:spLocks noGrp="1"/>
          </p:cNvSpPr>
          <p:nvPr>
            <p:ph idx="1"/>
          </p:nvPr>
        </p:nvSpPr>
        <p:spPr>
          <a:xfrm>
            <a:off x="838200" y="1825624"/>
            <a:ext cx="10515600" cy="4867275"/>
          </a:xfrm>
        </p:spPr>
        <p:txBody>
          <a:bodyPr>
            <a:normAutofit/>
          </a:bodyPr>
          <a:lstStyle/>
          <a:p>
            <a:pPr marL="0" indent="0">
              <a:buNone/>
            </a:pPr>
            <a:r>
              <a:rPr lang="en-US" dirty="0"/>
              <a:t>An information-driven framework to increase efficiency in site-specific shelter decision making process.</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sz="2000" dirty="0"/>
          </a:p>
          <a:p>
            <a:pPr marL="0" indent="0">
              <a:buNone/>
            </a:pPr>
            <a:r>
              <a:rPr lang="en-GB" sz="2000" dirty="0" err="1"/>
              <a:t>Sasipa</a:t>
            </a:r>
            <a:r>
              <a:rPr lang="en-GB" sz="2000" dirty="0"/>
              <a:t> </a:t>
            </a:r>
            <a:r>
              <a:rPr lang="en-GB" sz="2000" dirty="0" err="1"/>
              <a:t>Vichitkraivin</a:t>
            </a:r>
            <a:r>
              <a:rPr lang="en-GB" sz="2000" dirty="0"/>
              <a:t>, Dimitra </a:t>
            </a:r>
            <a:r>
              <a:rPr lang="en-GB" sz="2000" dirty="0" err="1"/>
              <a:t>Mountaki</a:t>
            </a:r>
            <a:r>
              <a:rPr lang="en-GB" sz="2000" dirty="0"/>
              <a:t>, Maartje Damen | CORE AR3B012 | November 2023</a:t>
            </a:r>
          </a:p>
          <a:p>
            <a:pPr marL="0" indent="0">
              <a:buNone/>
            </a:pPr>
            <a:endParaRPr lang="en-GB" dirty="0"/>
          </a:p>
        </p:txBody>
      </p:sp>
      <p:pic>
        <p:nvPicPr>
          <p:cNvPr id="8" name="Audio 7">
            <a:hlinkClick r:id="" action="ppaction://media"/>
            <a:extLst>
              <a:ext uri="{FF2B5EF4-FFF2-40B4-BE49-F238E27FC236}">
                <a16:creationId xmlns:a16="http://schemas.microsoft.com/office/drawing/2014/main" id="{4B72263D-CADA-F7CD-B1F3-CECF688836E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4445973"/>
      </p:ext>
    </p:extLst>
  </p:cSld>
  <p:clrMapOvr>
    <a:masterClrMapping/>
  </p:clrMapOvr>
  <mc:AlternateContent xmlns:mc="http://schemas.openxmlformats.org/markup-compatibility/2006" xmlns:p14="http://schemas.microsoft.com/office/powerpoint/2010/main">
    <mc:Choice Requires="p14">
      <p:transition spd="med" p14:dur="700" advTm="5000">
        <p:fade/>
      </p:transition>
    </mc:Choice>
    <mc:Fallback xmlns="">
      <p:transition spd="med"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669ABBD-D490-7001-9246-CF4F5895B070}"/>
              </a:ext>
            </a:extLst>
          </p:cNvPr>
          <p:cNvSpPr>
            <a:spLocks noGrp="1"/>
          </p:cNvSpPr>
          <p:nvPr>
            <p:ph type="title"/>
          </p:nvPr>
        </p:nvSpPr>
        <p:spPr>
          <a:xfrm>
            <a:off x="838200" y="2766218"/>
            <a:ext cx="10515600" cy="1325563"/>
          </a:xfrm>
        </p:spPr>
        <p:txBody>
          <a:bodyPr/>
          <a:lstStyle/>
          <a:p>
            <a:pPr algn="ctr"/>
            <a:r>
              <a:rPr lang="en-GB" dirty="0"/>
              <a:t>Thank you.</a:t>
            </a:r>
          </a:p>
        </p:txBody>
      </p:sp>
      <p:pic>
        <p:nvPicPr>
          <p:cNvPr id="8" name="Audio 7">
            <a:hlinkClick r:id="" action="ppaction://media"/>
            <a:extLst>
              <a:ext uri="{FF2B5EF4-FFF2-40B4-BE49-F238E27FC236}">
                <a16:creationId xmlns:a16="http://schemas.microsoft.com/office/drawing/2014/main" id="{17A1D856-D1BA-D9F7-7138-994E3E51D0C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53561454"/>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B6FD45-FAB3-80E3-FF9D-ABA1A9FA0EA9}"/>
              </a:ext>
            </a:extLst>
          </p:cNvPr>
          <p:cNvSpPr>
            <a:spLocks noGrp="1"/>
          </p:cNvSpPr>
          <p:nvPr>
            <p:ph type="title"/>
          </p:nvPr>
        </p:nvSpPr>
        <p:spPr/>
        <p:txBody>
          <a:bodyPr/>
          <a:lstStyle/>
          <a:p>
            <a:r>
              <a:rPr lang="en-GB" dirty="0"/>
              <a:t>Find Your Shelter</a:t>
            </a:r>
          </a:p>
        </p:txBody>
      </p:sp>
      <p:pic>
        <p:nvPicPr>
          <p:cNvPr id="5" name="Tijdelijke aanduiding voor inhoud 4" descr="Afbeelding met schets, tekening, wit, Lettertype&#10;&#10;Automatisch gegenereerde beschrijving">
            <a:extLst>
              <a:ext uri="{FF2B5EF4-FFF2-40B4-BE49-F238E27FC236}">
                <a16:creationId xmlns:a16="http://schemas.microsoft.com/office/drawing/2014/main" id="{155EED5A-0E3C-CDB4-B5A7-752F45C7CDF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8200" y="2232955"/>
            <a:ext cx="10515600" cy="2392089"/>
          </a:xfrm>
        </p:spPr>
      </p:pic>
      <p:pic>
        <p:nvPicPr>
          <p:cNvPr id="4" name="Afbeelding 3">
            <a:extLst>
              <a:ext uri="{FF2B5EF4-FFF2-40B4-BE49-F238E27FC236}">
                <a16:creationId xmlns:a16="http://schemas.microsoft.com/office/drawing/2014/main" id="{C5556CD4-D421-F638-3004-CC599F4F8118}"/>
              </a:ext>
            </a:extLst>
          </p:cNvPr>
          <p:cNvPicPr>
            <a:picLocks noChangeAspect="1"/>
          </p:cNvPicPr>
          <p:nvPr/>
        </p:nvPicPr>
        <p:blipFill rotWithShape="1">
          <a:blip r:embed="rId6">
            <a:extLst>
              <a:ext uri="{28A0092B-C50C-407E-A947-70E740481C1C}">
                <a14:useLocalDpi xmlns:a14="http://schemas.microsoft.com/office/drawing/2010/main" val="0"/>
              </a:ext>
            </a:extLst>
          </a:blip>
          <a:srcRect t="29390" b="38439"/>
          <a:stretch/>
        </p:blipFill>
        <p:spPr>
          <a:xfrm>
            <a:off x="838200" y="2232954"/>
            <a:ext cx="10515600" cy="2392089"/>
          </a:xfrm>
          <a:prstGeom prst="rect">
            <a:avLst/>
          </a:prstGeom>
        </p:spPr>
      </p:pic>
      <p:pic>
        <p:nvPicPr>
          <p:cNvPr id="33" name="Audio 32">
            <a:hlinkClick r:id="" action="ppaction://media"/>
            <a:extLst>
              <a:ext uri="{FF2B5EF4-FFF2-40B4-BE49-F238E27FC236}">
                <a16:creationId xmlns:a16="http://schemas.microsoft.com/office/drawing/2014/main" id="{D2DF0C11-8360-AD01-0BA3-94F49A4002D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31450666"/>
      </p:ext>
    </p:extLst>
  </p:cSld>
  <p:clrMapOvr>
    <a:masterClrMapping/>
  </p:clrMapOvr>
  <mc:AlternateContent xmlns:mc="http://schemas.openxmlformats.org/markup-compatibility/2006" xmlns:p14="http://schemas.microsoft.com/office/powerpoint/2010/main">
    <mc:Choice Requires="p14">
      <p:transition spd="med" p14:dur="700" advTm="3000">
        <p:fade/>
      </p:transition>
    </mc:Choice>
    <mc:Fallback xmlns="">
      <p:transition spd="med"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6" name="Tijdelijke aanduiding voor inhoud 5">
            <a:extLst>
              <a:ext uri="{FF2B5EF4-FFF2-40B4-BE49-F238E27FC236}">
                <a16:creationId xmlns:a16="http://schemas.microsoft.com/office/drawing/2014/main" id="{815677DD-F1DB-5D37-1C63-275B67E1574E}"/>
              </a:ext>
            </a:extLst>
          </p:cNvPr>
          <p:cNvSpPr>
            <a:spLocks noGrp="1"/>
          </p:cNvSpPr>
          <p:nvPr>
            <p:ph idx="1"/>
          </p:nvPr>
        </p:nvSpPr>
        <p:spPr>
          <a:xfrm>
            <a:off x="838200" y="1253331"/>
            <a:ext cx="10515600" cy="4351338"/>
          </a:xfrm>
        </p:spPr>
        <p:txBody>
          <a:bodyPr numCol="1" anchor="ctr"/>
          <a:lstStyle/>
          <a:p>
            <a:pPr marL="0" indent="0" algn="ctr">
              <a:buNone/>
            </a:pPr>
            <a:r>
              <a:rPr lang="en-GB" dirty="0"/>
              <a:t>Bringing suitable shelters to the places they are needed the most</a:t>
            </a:r>
          </a:p>
        </p:txBody>
      </p:sp>
      <p:pic>
        <p:nvPicPr>
          <p:cNvPr id="17" name="Audio 16">
            <a:hlinkClick r:id="" action="ppaction://media"/>
            <a:extLst>
              <a:ext uri="{FF2B5EF4-FFF2-40B4-BE49-F238E27FC236}">
                <a16:creationId xmlns:a16="http://schemas.microsoft.com/office/drawing/2014/main" id="{22014F31-454F-B028-A798-C9BB02F239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75268457"/>
      </p:ext>
    </p:extLst>
  </p:cSld>
  <p:clrMapOvr>
    <a:masterClrMapping/>
  </p:clrMapOvr>
  <mc:AlternateContent xmlns:mc="http://schemas.openxmlformats.org/markup-compatibility/2006" xmlns:p14="http://schemas.microsoft.com/office/powerpoint/2010/main">
    <mc:Choice Requires="p14">
      <p:transition spd="med" p14:dur="700" advTm="4000">
        <p:fade/>
      </p:transition>
    </mc:Choice>
    <mc:Fallback xmlns="">
      <p:transition spd="med"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B6FD45-FAB3-80E3-FF9D-ABA1A9FA0EA9}"/>
              </a:ext>
            </a:extLst>
          </p:cNvPr>
          <p:cNvSpPr>
            <a:spLocks noGrp="1"/>
          </p:cNvSpPr>
          <p:nvPr>
            <p:ph type="title"/>
          </p:nvPr>
        </p:nvSpPr>
        <p:spPr/>
        <p:txBody>
          <a:bodyPr/>
          <a:lstStyle/>
          <a:p>
            <a:r>
              <a:rPr lang="en-GB" dirty="0"/>
              <a:t>Find Your Shelter</a:t>
            </a:r>
          </a:p>
        </p:txBody>
      </p:sp>
      <p:pic>
        <p:nvPicPr>
          <p:cNvPr id="5" name="Tijdelijke aanduiding voor inhoud 4" descr="Afbeelding met schets, tekening, wit, Lettertype&#10;&#10;Automatisch gegenereerde beschrijving">
            <a:extLst>
              <a:ext uri="{FF2B5EF4-FFF2-40B4-BE49-F238E27FC236}">
                <a16:creationId xmlns:a16="http://schemas.microsoft.com/office/drawing/2014/main" id="{155EED5A-0E3C-CDB4-B5A7-752F45C7CDF2}"/>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8200" y="2232955"/>
            <a:ext cx="10515600" cy="2392089"/>
          </a:xfrm>
        </p:spPr>
      </p:pic>
      <p:pic>
        <p:nvPicPr>
          <p:cNvPr id="10" name="Audio 9">
            <a:hlinkClick r:id="" action="ppaction://media"/>
            <a:extLst>
              <a:ext uri="{FF2B5EF4-FFF2-40B4-BE49-F238E27FC236}">
                <a16:creationId xmlns:a16="http://schemas.microsoft.com/office/drawing/2014/main" id="{D6126B4E-A186-85F3-BBE4-5B1879FEB18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0105683"/>
      </p:ext>
    </p:extLst>
  </p:cSld>
  <p:clrMapOvr>
    <a:masterClrMapping/>
  </p:clrMapOvr>
  <mc:AlternateContent xmlns:mc="http://schemas.openxmlformats.org/markup-compatibility/2006" xmlns:p14="http://schemas.microsoft.com/office/powerpoint/2010/main">
    <mc:Choice Requires="p14">
      <p:transition spd="med" p14:dur="700" advTm="8000">
        <p:fade/>
      </p:transition>
    </mc:Choice>
    <mc:Fallback xmlns="">
      <p:transition spd="med"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B6FD45-FAB3-80E3-FF9D-ABA1A9FA0EA9}"/>
              </a:ext>
            </a:extLst>
          </p:cNvPr>
          <p:cNvSpPr>
            <a:spLocks noGrp="1"/>
          </p:cNvSpPr>
          <p:nvPr>
            <p:ph type="title"/>
          </p:nvPr>
        </p:nvSpPr>
        <p:spPr/>
        <p:txBody>
          <a:bodyPr/>
          <a:lstStyle/>
          <a:p>
            <a:r>
              <a:rPr lang="en-GB" dirty="0"/>
              <a:t>Find Your Shelter</a:t>
            </a:r>
          </a:p>
        </p:txBody>
      </p:sp>
      <p:sp>
        <p:nvSpPr>
          <p:cNvPr id="4" name="Tijdelijke aanduiding voor inhoud 3">
            <a:extLst>
              <a:ext uri="{FF2B5EF4-FFF2-40B4-BE49-F238E27FC236}">
                <a16:creationId xmlns:a16="http://schemas.microsoft.com/office/drawing/2014/main" id="{48D31AC2-FCEA-89BF-F472-5E9879136680}"/>
              </a:ext>
            </a:extLst>
          </p:cNvPr>
          <p:cNvSpPr>
            <a:spLocks noGrp="1"/>
          </p:cNvSpPr>
          <p:nvPr>
            <p:ph idx="1"/>
          </p:nvPr>
        </p:nvSpPr>
        <p:spPr>
          <a:xfrm>
            <a:off x="838200" y="1825625"/>
            <a:ext cx="10515600" cy="846554"/>
          </a:xfrm>
        </p:spPr>
        <p:txBody>
          <a:bodyPr>
            <a:normAutofit lnSpcReduction="10000"/>
          </a:bodyPr>
          <a:lstStyle/>
          <a:p>
            <a:pPr marL="0" indent="0">
              <a:buNone/>
            </a:pPr>
            <a:r>
              <a:rPr lang="en-US" dirty="0"/>
              <a:t>How can a decision support tool help shorten the time between an earthquake and the supply of adequate (semi-permanent) shelters?</a:t>
            </a:r>
          </a:p>
        </p:txBody>
      </p:sp>
      <p:sp>
        <p:nvSpPr>
          <p:cNvPr id="6" name="Tijdelijke aanduiding voor inhoud 3">
            <a:extLst>
              <a:ext uri="{FF2B5EF4-FFF2-40B4-BE49-F238E27FC236}">
                <a16:creationId xmlns:a16="http://schemas.microsoft.com/office/drawing/2014/main" id="{9E0DF5E8-26B9-6331-F326-770E84B8BCBA}"/>
              </a:ext>
            </a:extLst>
          </p:cNvPr>
          <p:cNvSpPr txBox="1">
            <a:spLocks/>
          </p:cNvSpPr>
          <p:nvPr/>
        </p:nvSpPr>
        <p:spPr>
          <a:xfrm>
            <a:off x="838200" y="3036162"/>
            <a:ext cx="10515600" cy="36753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How does this tool bridge the gap between the available knowledge of shelters and the time limit that impacts the shelter allocation decision? </a:t>
            </a:r>
          </a:p>
          <a:p>
            <a:r>
              <a:rPr lang="en-US" dirty="0"/>
              <a:t>How can this tool suggest shelters that provide adequate protection and quality of life for a shelter site, from a structural, comfort and  cultural perspective? </a:t>
            </a:r>
          </a:p>
          <a:p>
            <a:endParaRPr lang="en-US" dirty="0"/>
          </a:p>
        </p:txBody>
      </p:sp>
      <p:pic>
        <p:nvPicPr>
          <p:cNvPr id="15" name="Audio 14">
            <a:hlinkClick r:id="" action="ppaction://media"/>
            <a:extLst>
              <a:ext uri="{FF2B5EF4-FFF2-40B4-BE49-F238E27FC236}">
                <a16:creationId xmlns:a16="http://schemas.microsoft.com/office/drawing/2014/main" id="{25904E44-42FA-ED44-D9DD-72710A87477B}"/>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73568856"/>
      </p:ext>
    </p:extLst>
  </p:cSld>
  <p:clrMapOvr>
    <a:masterClrMapping/>
  </p:clrMapOvr>
  <mc:AlternateContent xmlns:mc="http://schemas.openxmlformats.org/markup-compatibility/2006" xmlns:p14="http://schemas.microsoft.com/office/powerpoint/2010/main">
    <mc:Choice Requires="p14">
      <p:transition spd="med" p14:dur="700" advTm="13000">
        <p:fade/>
      </p:transition>
    </mc:Choice>
    <mc:Fallback xmlns="">
      <p:transition spd="med" advTm="1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EB6FD45-FAB3-80E3-FF9D-ABA1A9FA0EA9}"/>
              </a:ext>
            </a:extLst>
          </p:cNvPr>
          <p:cNvSpPr>
            <a:spLocks noGrp="1"/>
          </p:cNvSpPr>
          <p:nvPr>
            <p:ph type="title"/>
          </p:nvPr>
        </p:nvSpPr>
        <p:spPr/>
        <p:txBody>
          <a:bodyPr/>
          <a:lstStyle/>
          <a:p>
            <a:r>
              <a:rPr lang="en-GB" dirty="0"/>
              <a:t>Find Your Shelter</a:t>
            </a:r>
          </a:p>
        </p:txBody>
      </p:sp>
      <p:sp>
        <p:nvSpPr>
          <p:cNvPr id="4" name="Tijdelijke aanduiding voor inhoud 3">
            <a:extLst>
              <a:ext uri="{FF2B5EF4-FFF2-40B4-BE49-F238E27FC236}">
                <a16:creationId xmlns:a16="http://schemas.microsoft.com/office/drawing/2014/main" id="{48D31AC2-FCEA-89BF-F472-5E9879136680}"/>
              </a:ext>
            </a:extLst>
          </p:cNvPr>
          <p:cNvSpPr>
            <a:spLocks noGrp="1"/>
          </p:cNvSpPr>
          <p:nvPr>
            <p:ph idx="1"/>
          </p:nvPr>
        </p:nvSpPr>
        <p:spPr>
          <a:xfrm>
            <a:off x="838200" y="1825625"/>
            <a:ext cx="10515600" cy="846554"/>
          </a:xfrm>
        </p:spPr>
        <p:txBody>
          <a:bodyPr>
            <a:normAutofit/>
          </a:bodyPr>
          <a:lstStyle/>
          <a:p>
            <a:pPr marL="0" indent="0">
              <a:buNone/>
            </a:pPr>
            <a:r>
              <a:rPr lang="en-US" dirty="0"/>
              <a:t>The design objectives: </a:t>
            </a:r>
            <a:endParaRPr lang="en-GB" dirty="0"/>
          </a:p>
        </p:txBody>
      </p:sp>
      <p:sp>
        <p:nvSpPr>
          <p:cNvPr id="6" name="Tijdelijke aanduiding voor inhoud 3">
            <a:extLst>
              <a:ext uri="{FF2B5EF4-FFF2-40B4-BE49-F238E27FC236}">
                <a16:creationId xmlns:a16="http://schemas.microsoft.com/office/drawing/2014/main" id="{9E0DF5E8-26B9-6331-F326-770E84B8BCBA}"/>
              </a:ext>
            </a:extLst>
          </p:cNvPr>
          <p:cNvSpPr txBox="1">
            <a:spLocks/>
          </p:cNvSpPr>
          <p:nvPr/>
        </p:nvSpPr>
        <p:spPr>
          <a:xfrm>
            <a:off x="838200" y="3071674"/>
            <a:ext cx="10515600" cy="218538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Minimize</a:t>
            </a:r>
            <a:r>
              <a:rPr lang="en-US" dirty="0"/>
              <a:t> </a:t>
            </a:r>
            <a:r>
              <a:rPr lang="en-US" b="1" dirty="0"/>
              <a:t>the time </a:t>
            </a:r>
            <a:r>
              <a:rPr lang="en-US" dirty="0"/>
              <a:t>it takes between the availability of (financial) resources to the provision of shelters. </a:t>
            </a:r>
          </a:p>
          <a:p>
            <a:r>
              <a:rPr lang="en-US" dirty="0"/>
              <a:t>Make existing shelter </a:t>
            </a:r>
            <a:r>
              <a:rPr lang="en-US" b="1" dirty="0"/>
              <a:t>knowledge</a:t>
            </a:r>
            <a:r>
              <a:rPr lang="en-US" dirty="0"/>
              <a:t> easily available and </a:t>
            </a:r>
            <a:r>
              <a:rPr lang="en-US" b="1" dirty="0"/>
              <a:t>useable</a:t>
            </a:r>
            <a:r>
              <a:rPr lang="en-US" dirty="0"/>
              <a:t>.</a:t>
            </a:r>
          </a:p>
          <a:p>
            <a:r>
              <a:rPr lang="en-US" dirty="0"/>
              <a:t>Help find the shelter design that is technically most appropriate for the </a:t>
            </a:r>
            <a:r>
              <a:rPr lang="en-US" b="1" dirty="0"/>
              <a:t>location that it is needed for</a:t>
            </a:r>
            <a:r>
              <a:rPr lang="en-US" dirty="0"/>
              <a:t>.</a:t>
            </a:r>
          </a:p>
        </p:txBody>
      </p:sp>
      <p:pic>
        <p:nvPicPr>
          <p:cNvPr id="12" name="Audio 11">
            <a:hlinkClick r:id="" action="ppaction://media"/>
            <a:extLst>
              <a:ext uri="{FF2B5EF4-FFF2-40B4-BE49-F238E27FC236}">
                <a16:creationId xmlns:a16="http://schemas.microsoft.com/office/drawing/2014/main" id="{4FA11AFA-7E79-BAF0-5B68-E0BB52362D8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1596712"/>
      </p:ext>
    </p:extLst>
  </p:cSld>
  <p:clrMapOvr>
    <a:masterClrMapping/>
  </p:clrMapOvr>
  <mc:AlternateContent xmlns:mc="http://schemas.openxmlformats.org/markup-compatibility/2006" xmlns:p14="http://schemas.microsoft.com/office/powerpoint/2010/main">
    <mc:Choice Requires="p14">
      <p:transition spd="slow" p14:dur="2000" advTm="8000"/>
    </mc:Choice>
    <mc:Fallback xmlns="">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C40D18F2-639A-620C-D91B-85BC6EB85240}"/>
              </a:ext>
            </a:extLst>
          </p:cNvPr>
          <p:cNvSpPr/>
          <p:nvPr/>
        </p:nvSpPr>
        <p:spPr>
          <a:xfrm>
            <a:off x="166255" y="1870364"/>
            <a:ext cx="11859490" cy="3352800"/>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EEB6FD45-FAB3-80E3-FF9D-ABA1A9FA0EA9}"/>
              </a:ext>
            </a:extLst>
          </p:cNvPr>
          <p:cNvSpPr>
            <a:spLocks noGrp="1"/>
          </p:cNvSpPr>
          <p:nvPr>
            <p:ph type="title"/>
          </p:nvPr>
        </p:nvSpPr>
        <p:spPr/>
        <p:txBody>
          <a:bodyPr/>
          <a:lstStyle/>
          <a:p>
            <a:r>
              <a:rPr lang="en-GB" dirty="0"/>
              <a:t>The process</a:t>
            </a:r>
          </a:p>
        </p:txBody>
      </p:sp>
      <p:pic>
        <p:nvPicPr>
          <p:cNvPr id="29" name="Afbeelding 28" descr="Afbeelding met schermopname&#10;&#10;Automatisch gegenereerde beschrijving">
            <a:extLst>
              <a:ext uri="{FF2B5EF4-FFF2-40B4-BE49-F238E27FC236}">
                <a16:creationId xmlns:a16="http://schemas.microsoft.com/office/drawing/2014/main" id="{9BDDA7E6-AC13-0897-F402-B077008C06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0000" y="2158679"/>
            <a:ext cx="11859490" cy="2922584"/>
          </a:xfrm>
          <a:prstGeom prst="rect">
            <a:avLst/>
          </a:prstGeom>
        </p:spPr>
      </p:pic>
      <p:pic>
        <p:nvPicPr>
          <p:cNvPr id="33" name="Audio 32">
            <a:hlinkClick r:id="" action="ppaction://media"/>
            <a:extLst>
              <a:ext uri="{FF2B5EF4-FFF2-40B4-BE49-F238E27FC236}">
                <a16:creationId xmlns:a16="http://schemas.microsoft.com/office/drawing/2014/main" id="{B1E80952-2147-F7B1-7BE2-975B0B01955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2369225"/>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0EBE8"/>
        </a:solidFill>
        <a:effectLst/>
      </p:bgPr>
    </p:bg>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E25F2C2E-11E5-11D6-DCEE-E33C389764CF}"/>
              </a:ext>
            </a:extLst>
          </p:cNvPr>
          <p:cNvSpPr/>
          <p:nvPr/>
        </p:nvSpPr>
        <p:spPr>
          <a:xfrm>
            <a:off x="290946" y="1399309"/>
            <a:ext cx="3054927" cy="2416365"/>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hoek 8">
            <a:extLst>
              <a:ext uri="{FF2B5EF4-FFF2-40B4-BE49-F238E27FC236}">
                <a16:creationId xmlns:a16="http://schemas.microsoft.com/office/drawing/2014/main" id="{47174FBF-411F-08FF-2AA9-7DCF699FF2ED}"/>
              </a:ext>
            </a:extLst>
          </p:cNvPr>
          <p:cNvSpPr/>
          <p:nvPr/>
        </p:nvSpPr>
        <p:spPr>
          <a:xfrm>
            <a:off x="290947" y="4228143"/>
            <a:ext cx="3054927" cy="2416365"/>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hthoek 4">
            <a:extLst>
              <a:ext uri="{FF2B5EF4-FFF2-40B4-BE49-F238E27FC236}">
                <a16:creationId xmlns:a16="http://schemas.microsoft.com/office/drawing/2014/main" id="{A6B82559-E05C-D9FA-B245-9DBB32F2789B}"/>
              </a:ext>
            </a:extLst>
          </p:cNvPr>
          <p:cNvSpPr/>
          <p:nvPr/>
        </p:nvSpPr>
        <p:spPr>
          <a:xfrm>
            <a:off x="3671453" y="1399309"/>
            <a:ext cx="8229600" cy="5264727"/>
          </a:xfrm>
          <a:prstGeom prst="rect">
            <a:avLst/>
          </a:prstGeom>
          <a:solidFill>
            <a:srgbClr val="FFFFFF">
              <a:alpha val="50196"/>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EEB6FD45-FAB3-80E3-FF9D-ABA1A9FA0EA9}"/>
              </a:ext>
            </a:extLst>
          </p:cNvPr>
          <p:cNvSpPr>
            <a:spLocks noGrp="1"/>
          </p:cNvSpPr>
          <p:nvPr>
            <p:ph type="title"/>
          </p:nvPr>
        </p:nvSpPr>
        <p:spPr/>
        <p:txBody>
          <a:bodyPr/>
          <a:lstStyle/>
          <a:p>
            <a:r>
              <a:rPr lang="en-GB" dirty="0"/>
              <a:t>The process: Datasets</a:t>
            </a:r>
          </a:p>
        </p:txBody>
      </p:sp>
      <p:pic>
        <p:nvPicPr>
          <p:cNvPr id="3" name="Afbeelding 2" descr="Afbeelding met tekst, schermopname, Lettertype, ontwerp&#10;&#10;Automatisch gegenereerde beschrijving">
            <a:extLst>
              <a:ext uri="{FF2B5EF4-FFF2-40B4-BE49-F238E27FC236}">
                <a16:creationId xmlns:a16="http://schemas.microsoft.com/office/drawing/2014/main" id="{298CA168-7922-8596-15F8-25D2AF78EF91}"/>
              </a:ext>
            </a:extLst>
          </p:cNvPr>
          <p:cNvPicPr>
            <a:picLocks noChangeAspect="1"/>
          </p:cNvPicPr>
          <p:nvPr/>
        </p:nvPicPr>
        <p:blipFill rotWithShape="1">
          <a:blip r:embed="rId5">
            <a:extLst>
              <a:ext uri="{28A0092B-C50C-407E-A947-70E740481C1C}">
                <a14:useLocalDpi xmlns:a14="http://schemas.microsoft.com/office/drawing/2010/main" val="0"/>
              </a:ext>
            </a:extLst>
          </a:blip>
          <a:srcRect b="21598"/>
          <a:stretch/>
        </p:blipFill>
        <p:spPr>
          <a:xfrm>
            <a:off x="3861326" y="1557417"/>
            <a:ext cx="7873472" cy="4760256"/>
          </a:xfrm>
          <a:prstGeom prst="rect">
            <a:avLst/>
          </a:prstGeom>
        </p:spPr>
      </p:pic>
      <p:pic>
        <p:nvPicPr>
          <p:cNvPr id="7" name="Afbeelding 6" descr="Afbeelding met tekst, schermopname, Lettertype&#10;&#10;Automatisch gegenereerde beschrijving">
            <a:extLst>
              <a:ext uri="{FF2B5EF4-FFF2-40B4-BE49-F238E27FC236}">
                <a16:creationId xmlns:a16="http://schemas.microsoft.com/office/drawing/2014/main" id="{124EAB3D-EE41-0ABC-F408-1866E6F92E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2465" y="1824365"/>
            <a:ext cx="1924339" cy="1764864"/>
          </a:xfrm>
          <a:prstGeom prst="rect">
            <a:avLst/>
          </a:prstGeom>
        </p:spPr>
      </p:pic>
      <p:pic>
        <p:nvPicPr>
          <p:cNvPr id="12" name="Afbeelding 11" descr="Afbeelding met tekst, schermopname, Lettertype&#10;&#10;Automatisch gegenereerde beschrijving">
            <a:extLst>
              <a:ext uri="{FF2B5EF4-FFF2-40B4-BE49-F238E27FC236}">
                <a16:creationId xmlns:a16="http://schemas.microsoft.com/office/drawing/2014/main" id="{BB7EA227-36B6-7AF4-A7D3-B0034F204E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465" y="4552810"/>
            <a:ext cx="1924339" cy="1764863"/>
          </a:xfrm>
          <a:prstGeom prst="rect">
            <a:avLst/>
          </a:prstGeom>
        </p:spPr>
      </p:pic>
      <p:pic>
        <p:nvPicPr>
          <p:cNvPr id="14" name="Audio 13">
            <a:hlinkClick r:id="" action="ppaction://media"/>
            <a:extLst>
              <a:ext uri="{FF2B5EF4-FFF2-40B4-BE49-F238E27FC236}">
                <a16:creationId xmlns:a16="http://schemas.microsoft.com/office/drawing/2014/main" id="{47A5A3FB-E4B8-556B-332D-71A56C81D1D7}"/>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44448543"/>
      </p:ext>
    </p:extLst>
  </p:cSld>
  <p:clrMapOvr>
    <a:masterClrMapping/>
  </p:clrMapOvr>
  <mc:AlternateContent xmlns:mc="http://schemas.openxmlformats.org/markup-compatibility/2006" xmlns:p14="http://schemas.microsoft.com/office/powerpoint/2010/main">
    <mc:Choice Requires="p14">
      <p:transition spd="slow" p14:dur="2000" advTm="10000"/>
    </mc:Choice>
    <mc:Fallback xmlns="">
      <p:transition spd="slow"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1"/>
</p:tagLst>
</file>

<file path=ppt/tags/tag2.xml><?xml version="1.0" encoding="utf-8"?>
<p:tagLst xmlns:a="http://schemas.openxmlformats.org/drawingml/2006/main" xmlns:r="http://schemas.openxmlformats.org/officeDocument/2006/relationships" xmlns:p="http://schemas.openxmlformats.org/presentationml/2006/main">
  <p:tag name="TIMING" val="|15.5"/>
</p:tagLst>
</file>

<file path=ppt/tags/tag3.xml><?xml version="1.0" encoding="utf-8"?>
<p:tagLst xmlns:a="http://schemas.openxmlformats.org/drawingml/2006/main" xmlns:r="http://schemas.openxmlformats.org/officeDocument/2006/relationships" xmlns:p="http://schemas.openxmlformats.org/presentationml/2006/main">
  <p:tag name="TIMING" val="|3.9"/>
</p:tagLst>
</file>

<file path=ppt/tags/tag4.xml><?xml version="1.0" encoding="utf-8"?>
<p:tagLst xmlns:a="http://schemas.openxmlformats.org/drawingml/2006/main" xmlns:r="http://schemas.openxmlformats.org/officeDocument/2006/relationships" xmlns:p="http://schemas.openxmlformats.org/presentationml/2006/main">
  <p:tag name="TIMING" val="|2.1"/>
</p:tagLst>
</file>

<file path=ppt/tags/tag5.xml><?xml version="1.0" encoding="utf-8"?>
<p:tagLst xmlns:a="http://schemas.openxmlformats.org/drawingml/2006/main" xmlns:r="http://schemas.openxmlformats.org/officeDocument/2006/relationships" xmlns:p="http://schemas.openxmlformats.org/presentationml/2006/main">
  <p:tag name="TIMING" val="|6.3"/>
</p:tagLst>
</file>

<file path=ppt/tags/tag6.xml><?xml version="1.0" encoding="utf-8"?>
<p:tagLst xmlns:a="http://schemas.openxmlformats.org/drawingml/2006/main" xmlns:r="http://schemas.openxmlformats.org/officeDocument/2006/relationships" xmlns:p="http://schemas.openxmlformats.org/presentationml/2006/main">
  <p:tag name="TIMING" val="|4.1"/>
</p:tagLst>
</file>

<file path=ppt/tags/tag7.xml><?xml version="1.0" encoding="utf-8"?>
<p:tagLst xmlns:a="http://schemas.openxmlformats.org/drawingml/2006/main" xmlns:r="http://schemas.openxmlformats.org/officeDocument/2006/relationships" xmlns:p="http://schemas.openxmlformats.org/presentationml/2006/main">
  <p:tag name="TIMING" val="|0|13.9"/>
</p:tagLst>
</file>

<file path=ppt/tags/tag8.xml><?xml version="1.0" encoding="utf-8"?>
<p:tagLst xmlns:a="http://schemas.openxmlformats.org/drawingml/2006/main" xmlns:r="http://schemas.openxmlformats.org/officeDocument/2006/relationships" xmlns:p="http://schemas.openxmlformats.org/presentationml/2006/main">
  <p:tag name="TIMING" val="|7.5|7.8|9.1"/>
</p:tagLst>
</file>

<file path=ppt/tags/tag9.xml><?xml version="1.0" encoding="utf-8"?>
<p:tagLst xmlns:a="http://schemas.openxmlformats.org/drawingml/2006/main" xmlns:r="http://schemas.openxmlformats.org/officeDocument/2006/relationships" xmlns:p="http://schemas.openxmlformats.org/presentationml/2006/main">
  <p:tag name="TIMING" val="|2.9|2.4|3"/>
</p:tagLst>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3181</TotalTime>
  <Words>906</Words>
  <Application>Microsoft Office PowerPoint</Application>
  <PresentationFormat>Breedbeeld</PresentationFormat>
  <Paragraphs>89</Paragraphs>
  <Slides>22</Slides>
  <Notes>22</Notes>
  <HiddenSlides>0</HiddenSlides>
  <MMClips>22</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22</vt:i4>
      </vt:variant>
    </vt:vector>
  </HeadingPairs>
  <TitlesOfParts>
    <vt:vector size="26" baseType="lpstr">
      <vt:lpstr>Arial</vt:lpstr>
      <vt:lpstr>Calibri</vt:lpstr>
      <vt:lpstr>Calibri Light</vt:lpstr>
      <vt:lpstr>Kantoorthema</vt:lpstr>
      <vt:lpstr> </vt:lpstr>
      <vt:lpstr>Find Your Shelter </vt:lpstr>
      <vt:lpstr>Find Your Shelter</vt:lpstr>
      <vt:lpstr>PowerPoint-presentatie</vt:lpstr>
      <vt:lpstr>Find Your Shelter</vt:lpstr>
      <vt:lpstr>Find Your Shelter</vt:lpstr>
      <vt:lpstr>Find Your Shelter</vt:lpstr>
      <vt:lpstr>The process</vt:lpstr>
      <vt:lpstr>The process: Datasets</vt:lpstr>
      <vt:lpstr>The process: structural analysis</vt:lpstr>
      <vt:lpstr>The process</vt:lpstr>
      <vt:lpstr> </vt:lpstr>
      <vt:lpstr> </vt:lpstr>
      <vt:lpstr> </vt:lpstr>
      <vt:lpstr> </vt:lpstr>
      <vt:lpstr>PowerPoint-presentatie</vt:lpstr>
      <vt:lpstr>  </vt:lpstr>
      <vt:lpstr>PowerPoint-presentatie</vt:lpstr>
      <vt:lpstr>PowerPoint-presentatie</vt:lpstr>
      <vt:lpstr>PowerPoint-presentatie</vt:lpstr>
      <vt:lpstr>Find Your Shelter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Maartje Damen</dc:creator>
  <cp:lastModifiedBy>Maartje Damen</cp:lastModifiedBy>
  <cp:revision>8</cp:revision>
  <dcterms:created xsi:type="dcterms:W3CDTF">2023-11-05T17:00:44Z</dcterms:created>
  <dcterms:modified xsi:type="dcterms:W3CDTF">2023-11-08T14:31:26Z</dcterms:modified>
</cp:coreProperties>
</file>